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af3ca7cbd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27151975b4bed"/>
  </p:sldMasterIdLst>
  <p:sldIdLst>
    <p:sldId xmlns:r="http://schemas.openxmlformats.org/officeDocument/2006/relationships" id="256" r:id="Rf239cb2317ff48b9"/>
    <p:sldId xmlns:r="http://schemas.openxmlformats.org/officeDocument/2006/relationships" id="257" r:id="Rf1c24bf36faf43cc"/>
    <p:sldId xmlns:r="http://schemas.openxmlformats.org/officeDocument/2006/relationships" id="258" r:id="R376d614275e349da"/>
    <p:sldId xmlns:r="http://schemas.openxmlformats.org/officeDocument/2006/relationships" id="259" r:id="R25fd73cfeaeb4610"/>
    <p:sldId xmlns:r="http://schemas.openxmlformats.org/officeDocument/2006/relationships" id="260" r:id="R17e79c1351754be5"/>
    <p:sldId xmlns:r="http://schemas.openxmlformats.org/officeDocument/2006/relationships" id="261" r:id="R714c048682174838"/>
    <p:sldId xmlns:r="http://schemas.openxmlformats.org/officeDocument/2006/relationships" id="262" r:id="R6f530d990c68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27151975b4bed" /><Relationship Type="http://schemas.openxmlformats.org/officeDocument/2006/relationships/slide" Target="/ppt/slides/slide1.xml" Id="Rf239cb2317ff48b9" /><Relationship Type="http://schemas.openxmlformats.org/officeDocument/2006/relationships/slide" Target="/ppt/slides/slide2.xml" Id="Rf1c24bf36faf43cc" /><Relationship Type="http://schemas.openxmlformats.org/officeDocument/2006/relationships/slide" Target="/ppt/slides/slide3.xml" Id="R376d614275e349da" /><Relationship Type="http://schemas.openxmlformats.org/officeDocument/2006/relationships/slide" Target="/ppt/slides/slide4.xml" Id="R25fd73cfeaeb4610" /><Relationship Type="http://schemas.openxmlformats.org/officeDocument/2006/relationships/slide" Target="/ppt/slides/slide5.xml" Id="R17e79c1351754be5" /><Relationship Type="http://schemas.openxmlformats.org/officeDocument/2006/relationships/slide" Target="/ppt/slides/slide6.xml" Id="R714c048682174838" /><Relationship Type="http://schemas.openxmlformats.org/officeDocument/2006/relationships/slide" Target="/ppt/slides/slide7.xml" Id="R6f530d990c68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8f39d57f3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b3d2b3a943f9" /><Relationship Type="http://schemas.openxmlformats.org/officeDocument/2006/relationships/theme" Target="/ppt/slideMasters/theme/theme1.xml" Id="R6199689e2b7c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0b3d2b3a9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f8073f8e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ef416bf8f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43d716d72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7feed31e8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9392bbf80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db595b927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67d4beb82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INNERHOLMEN HOLDING AS ble etablert [år] og holder til i Seløy.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TORBJØRN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