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73911801e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6c7ee4d05475a"/>
  </p:sldMasterIdLst>
  <p:sldIdLst>
    <p:sldId xmlns:r="http://schemas.openxmlformats.org/officeDocument/2006/relationships" id="256" r:id="Rfe36d0b3b4e043c5"/>
    <p:sldId xmlns:r="http://schemas.openxmlformats.org/officeDocument/2006/relationships" id="257" r:id="R07abeefe51564112"/>
    <p:sldId xmlns:r="http://schemas.openxmlformats.org/officeDocument/2006/relationships" id="258" r:id="R2a4ccb28bb4c46c2"/>
    <p:sldId xmlns:r="http://schemas.openxmlformats.org/officeDocument/2006/relationships" id="259" r:id="Rb8bb093fea1f4b80"/>
    <p:sldId xmlns:r="http://schemas.openxmlformats.org/officeDocument/2006/relationships" id="260" r:id="Rcd2a53aabbc649b5"/>
    <p:sldId xmlns:r="http://schemas.openxmlformats.org/officeDocument/2006/relationships" id="261" r:id="R6ffc7ddb78c345fc"/>
    <p:sldId xmlns:r="http://schemas.openxmlformats.org/officeDocument/2006/relationships" id="262" r:id="R5494fb8cf7b842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6c7ee4d05475a" /><Relationship Type="http://schemas.openxmlformats.org/officeDocument/2006/relationships/slide" Target="/ppt/slides/slide1.xml" Id="Rfe36d0b3b4e043c5" /><Relationship Type="http://schemas.openxmlformats.org/officeDocument/2006/relationships/slide" Target="/ppt/slides/slide2.xml" Id="R07abeefe51564112" /><Relationship Type="http://schemas.openxmlformats.org/officeDocument/2006/relationships/slide" Target="/ppt/slides/slide3.xml" Id="R2a4ccb28bb4c46c2" /><Relationship Type="http://schemas.openxmlformats.org/officeDocument/2006/relationships/slide" Target="/ppt/slides/slide4.xml" Id="Rb8bb093fea1f4b80" /><Relationship Type="http://schemas.openxmlformats.org/officeDocument/2006/relationships/slide" Target="/ppt/slides/slide5.xml" Id="Rcd2a53aabbc649b5" /><Relationship Type="http://schemas.openxmlformats.org/officeDocument/2006/relationships/slide" Target="/ppt/slides/slide6.xml" Id="R6ffc7ddb78c345fc" /><Relationship Type="http://schemas.openxmlformats.org/officeDocument/2006/relationships/slide" Target="/ppt/slides/slide7.xml" Id="R5494fb8cf7b842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3a4a6e50e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2838d7d044fb6" /><Relationship Type="http://schemas.openxmlformats.org/officeDocument/2006/relationships/theme" Target="/ppt/slideMasters/theme/theme1.xml" Id="Re571e250e409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2838d7d044f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9158d48bf4d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57232bc18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b6bf3c8d941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9903a5580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a5fd27fe4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ead9b454243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37b7ed007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SINMAR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29 895 780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30 046 986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EIRIK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KRISTIN ULVEN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Leikvollveien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eirik.joergensen@gmail.com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992 212 640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SINMAR AS</a:t>
            </a:r>
          </a:p>
        </p:txBody>
      </p:sp>
    </p:spTree>
  </p:cSld>
  <p:clrMapOvr>
    <a:masterClrMapping xmlns:a="http://schemas.openxmlformats.org/drawingml/2006/main"/>
  </p:clrMapOvr>
</p:sld>
</file>