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2f060486c349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18f2684099495a"/>
  </p:sldMasterIdLst>
  <p:sldIdLst>
    <p:sldId xmlns:r="http://schemas.openxmlformats.org/officeDocument/2006/relationships" id="256" r:id="Rd770f3d5a62840e2"/>
    <p:sldId xmlns:r="http://schemas.openxmlformats.org/officeDocument/2006/relationships" id="257" r:id="Rd22d0bef42564af8"/>
    <p:sldId xmlns:r="http://schemas.openxmlformats.org/officeDocument/2006/relationships" id="258" r:id="R3efd1cb4f4634398"/>
    <p:sldId xmlns:r="http://schemas.openxmlformats.org/officeDocument/2006/relationships" id="259" r:id="R747c2a520853464c"/>
    <p:sldId xmlns:r="http://schemas.openxmlformats.org/officeDocument/2006/relationships" id="260" r:id="Rc6d2a471ae044e31"/>
    <p:sldId xmlns:r="http://schemas.openxmlformats.org/officeDocument/2006/relationships" id="261" r:id="Rec54f3e7cbd247b4"/>
    <p:sldId xmlns:r="http://schemas.openxmlformats.org/officeDocument/2006/relationships" id="262" r:id="R2f46c4487a3949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18f2684099495a" /><Relationship Type="http://schemas.openxmlformats.org/officeDocument/2006/relationships/slide" Target="/ppt/slides/slide1.xml" Id="Rd770f3d5a62840e2" /><Relationship Type="http://schemas.openxmlformats.org/officeDocument/2006/relationships/slide" Target="/ppt/slides/slide2.xml" Id="Rd22d0bef42564af8" /><Relationship Type="http://schemas.openxmlformats.org/officeDocument/2006/relationships/slide" Target="/ppt/slides/slide3.xml" Id="R3efd1cb4f4634398" /><Relationship Type="http://schemas.openxmlformats.org/officeDocument/2006/relationships/slide" Target="/ppt/slides/slide4.xml" Id="R747c2a520853464c" /><Relationship Type="http://schemas.openxmlformats.org/officeDocument/2006/relationships/slide" Target="/ppt/slides/slide5.xml" Id="Rc6d2a471ae044e31" /><Relationship Type="http://schemas.openxmlformats.org/officeDocument/2006/relationships/slide" Target="/ppt/slides/slide6.xml" Id="Rec54f3e7cbd247b4" /><Relationship Type="http://schemas.openxmlformats.org/officeDocument/2006/relationships/slide" Target="/ppt/slides/slide7.xml" Id="R2f46c4487a3949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13dc66d88949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698af753d44b00" /><Relationship Type="http://schemas.openxmlformats.org/officeDocument/2006/relationships/theme" Target="/ppt/slideMasters/theme/theme1.xml" Id="R9cf7f360281f47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698af753d44b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1357bf710048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21ba01293c4b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4fde56c54e41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d2cdf5c42b4b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714f75ff6b4d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639f1175db4a6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bcf757d50443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BLIKKENSLAGER TOM DREYER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BLIKKENSLAGER TOM DREYER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BLIKKENSLAGER TOM DREYER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BLIKKENSLAGER TOM DREYER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BLIKKENSLAGER TOM DREYER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BLIKKENSLAGER TOM DREYER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20 886 897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619 752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176 319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4 634 251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15 750 358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BLIKKENSLAGER TOM DREYER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DREYER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BLIKKENSLAGER TOM DREYER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Skattørvegen 21B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9018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67 35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post@blikkenslagerdreyer.no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www.blikkenslagerdreyer.no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992 193 921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BLIKKENSLAGER TOM DREYER AS</a:t>
            </a:r>
          </a:p>
        </p:txBody>
      </p:sp>
    </p:spTree>
  </p:cSld>
  <p:clrMapOvr>
    <a:masterClrMapping xmlns:a="http://schemas.openxmlformats.org/drawingml/2006/main"/>
  </p:clrMapOvr>
</p:sld>
</file>