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a41427e14349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9645bbd97e41d9"/>
  </p:sldMasterIdLst>
  <p:sldIdLst>
    <p:sldId xmlns:r="http://schemas.openxmlformats.org/officeDocument/2006/relationships" id="256" r:id="R14364b62df774f79"/>
    <p:sldId xmlns:r="http://schemas.openxmlformats.org/officeDocument/2006/relationships" id="257" r:id="R4a3066ac766948f5"/>
    <p:sldId xmlns:r="http://schemas.openxmlformats.org/officeDocument/2006/relationships" id="258" r:id="R310445c915fd4247"/>
    <p:sldId xmlns:r="http://schemas.openxmlformats.org/officeDocument/2006/relationships" id="259" r:id="R72561c891fc04248"/>
    <p:sldId xmlns:r="http://schemas.openxmlformats.org/officeDocument/2006/relationships" id="260" r:id="R3227f61e3a2f46bc"/>
    <p:sldId xmlns:r="http://schemas.openxmlformats.org/officeDocument/2006/relationships" id="261" r:id="R3d44193d48e84836"/>
    <p:sldId xmlns:r="http://schemas.openxmlformats.org/officeDocument/2006/relationships" id="262" r:id="R350835a8d9944e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9645bbd97e41d9" /><Relationship Type="http://schemas.openxmlformats.org/officeDocument/2006/relationships/slide" Target="/ppt/slides/slide1.xml" Id="R14364b62df774f79" /><Relationship Type="http://schemas.openxmlformats.org/officeDocument/2006/relationships/slide" Target="/ppt/slides/slide2.xml" Id="R4a3066ac766948f5" /><Relationship Type="http://schemas.openxmlformats.org/officeDocument/2006/relationships/slide" Target="/ppt/slides/slide3.xml" Id="R310445c915fd4247" /><Relationship Type="http://schemas.openxmlformats.org/officeDocument/2006/relationships/slide" Target="/ppt/slides/slide4.xml" Id="R72561c891fc04248" /><Relationship Type="http://schemas.openxmlformats.org/officeDocument/2006/relationships/slide" Target="/ppt/slides/slide5.xml" Id="R3227f61e3a2f46bc" /><Relationship Type="http://schemas.openxmlformats.org/officeDocument/2006/relationships/slide" Target="/ppt/slides/slide6.xml" Id="R3d44193d48e84836" /><Relationship Type="http://schemas.openxmlformats.org/officeDocument/2006/relationships/slide" Target="/ppt/slides/slide7.xml" Id="R350835a8d9944e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ac5f47f40042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dbb5f747b4489" /><Relationship Type="http://schemas.openxmlformats.org/officeDocument/2006/relationships/theme" Target="/ppt/slideMasters/theme/theme1.xml" Id="Rf6f124f8c30346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9dbb5f747b44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34781bfa141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ff3fc530941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a044faaf349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42d6e5b1542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7947254404f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5c7deb6b549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48167dfa84d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BLIKKENSLAGER TOM DREYER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BLIKKENSLAGER TOM DREYER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18 191 724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580 417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4 457 932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12 745 799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TOM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Skattørvegen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35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post@blikkenslagerdreyer.no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www.blikkenslagerdreyer.no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992 193 921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