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dd711adc3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5c262e7854b15"/>
  </p:sldMasterIdLst>
  <p:sldIdLst>
    <p:sldId xmlns:r="http://schemas.openxmlformats.org/officeDocument/2006/relationships" id="256" r:id="Rfecac031871d4f4c"/>
    <p:sldId xmlns:r="http://schemas.openxmlformats.org/officeDocument/2006/relationships" id="257" r:id="R76bf0523a2d9499c"/>
    <p:sldId xmlns:r="http://schemas.openxmlformats.org/officeDocument/2006/relationships" id="258" r:id="Rb02d0606bd914a85"/>
    <p:sldId xmlns:r="http://schemas.openxmlformats.org/officeDocument/2006/relationships" id="259" r:id="R88130eb5ef8940d2"/>
    <p:sldId xmlns:r="http://schemas.openxmlformats.org/officeDocument/2006/relationships" id="260" r:id="Rbe306715a432447a"/>
    <p:sldId xmlns:r="http://schemas.openxmlformats.org/officeDocument/2006/relationships" id="261" r:id="R320b063bdc1c4f3c"/>
    <p:sldId xmlns:r="http://schemas.openxmlformats.org/officeDocument/2006/relationships" id="262" r:id="R35559f108f9d4e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5c262e7854b15" /><Relationship Type="http://schemas.openxmlformats.org/officeDocument/2006/relationships/slide" Target="/ppt/slides/slide1.xml" Id="Rfecac031871d4f4c" /><Relationship Type="http://schemas.openxmlformats.org/officeDocument/2006/relationships/slide" Target="/ppt/slides/slide2.xml" Id="R76bf0523a2d9499c" /><Relationship Type="http://schemas.openxmlformats.org/officeDocument/2006/relationships/slide" Target="/ppt/slides/slide3.xml" Id="Rb02d0606bd914a85" /><Relationship Type="http://schemas.openxmlformats.org/officeDocument/2006/relationships/slide" Target="/ppt/slides/slide4.xml" Id="R88130eb5ef8940d2" /><Relationship Type="http://schemas.openxmlformats.org/officeDocument/2006/relationships/slide" Target="/ppt/slides/slide5.xml" Id="Rbe306715a432447a" /><Relationship Type="http://schemas.openxmlformats.org/officeDocument/2006/relationships/slide" Target="/ppt/slides/slide6.xml" Id="R320b063bdc1c4f3c" /><Relationship Type="http://schemas.openxmlformats.org/officeDocument/2006/relationships/slide" Target="/ppt/slides/slide7.xml" Id="R35559f108f9d4e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895dc0d82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61ab9fed94531" /><Relationship Type="http://schemas.openxmlformats.org/officeDocument/2006/relationships/theme" Target="/ppt/slideMasters/theme/theme1.xml" Id="R38175097478e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61ab9fed945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cedda5948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feb30b3424a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8e4bacd394f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0d4273875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b7c0be71d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2ef42295847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99b19445a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BOSTIL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MAI KARI SØMME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ERICSSON ULF PETER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64 34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992 163 321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BOSTIL AS</a:t>
            </a:r>
          </a:p>
        </p:txBody>
      </p:sp>
    </p:spTree>
  </p:cSld>
  <p:clrMapOvr>
    <a:masterClrMapping xmlns:a="http://schemas.openxmlformats.org/drawingml/2006/main"/>
  </p:clrMapOvr>
</p:sld>
</file>