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fdd0d12e8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6d324724648f8"/>
  </p:sldMasterIdLst>
  <p:sldIdLst>
    <p:sldId xmlns:r="http://schemas.openxmlformats.org/officeDocument/2006/relationships" id="256" r:id="Re7673df99b6f447f"/>
    <p:sldId xmlns:r="http://schemas.openxmlformats.org/officeDocument/2006/relationships" id="257" r:id="R7fd7a2becd43490e"/>
    <p:sldId xmlns:r="http://schemas.openxmlformats.org/officeDocument/2006/relationships" id="258" r:id="R10eaafb950804ccb"/>
    <p:sldId xmlns:r="http://schemas.openxmlformats.org/officeDocument/2006/relationships" id="259" r:id="Rd86126e8b01240e5"/>
    <p:sldId xmlns:r="http://schemas.openxmlformats.org/officeDocument/2006/relationships" id="260" r:id="Rc0fea3a362d148d4"/>
    <p:sldId xmlns:r="http://schemas.openxmlformats.org/officeDocument/2006/relationships" id="261" r:id="R97eea0c8762b42bf"/>
    <p:sldId xmlns:r="http://schemas.openxmlformats.org/officeDocument/2006/relationships" id="262" r:id="Ra6334f6616a8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6d324724648f8" /><Relationship Type="http://schemas.openxmlformats.org/officeDocument/2006/relationships/slide" Target="/ppt/slides/slide1.xml" Id="Re7673df99b6f447f" /><Relationship Type="http://schemas.openxmlformats.org/officeDocument/2006/relationships/slide" Target="/ppt/slides/slide2.xml" Id="R7fd7a2becd43490e" /><Relationship Type="http://schemas.openxmlformats.org/officeDocument/2006/relationships/slide" Target="/ppt/slides/slide3.xml" Id="R10eaafb950804ccb" /><Relationship Type="http://schemas.openxmlformats.org/officeDocument/2006/relationships/slide" Target="/ppt/slides/slide4.xml" Id="Rd86126e8b01240e5" /><Relationship Type="http://schemas.openxmlformats.org/officeDocument/2006/relationships/slide" Target="/ppt/slides/slide5.xml" Id="Rc0fea3a362d148d4" /><Relationship Type="http://schemas.openxmlformats.org/officeDocument/2006/relationships/slide" Target="/ppt/slides/slide6.xml" Id="R97eea0c8762b42bf" /><Relationship Type="http://schemas.openxmlformats.org/officeDocument/2006/relationships/slide" Target="/ppt/slides/slide7.xml" Id="Ra6334f6616a8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5aebf4bf7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3de94fa1e49d7" /><Relationship Type="http://schemas.openxmlformats.org/officeDocument/2006/relationships/theme" Target="/ppt/slideMasters/theme/theme1.xml" Id="Rf1c939ba9c4e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3de94fa1e49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d52cdfab9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03eda480b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0610e7ac6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03932b82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c09ea57d04d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a08f22e3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9d804378a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RECOGITO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RECOGITO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7 459 136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ØSTENSEN ROY 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Nord AS, Storgaten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