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904296edf44c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be5b27478b47eb"/>
  </p:sldMasterIdLst>
  <p:sldIdLst>
    <p:sldId xmlns:r="http://schemas.openxmlformats.org/officeDocument/2006/relationships" id="256" r:id="R410758e92de14a76"/>
    <p:sldId xmlns:r="http://schemas.openxmlformats.org/officeDocument/2006/relationships" id="257" r:id="R097b335a55204c32"/>
    <p:sldId xmlns:r="http://schemas.openxmlformats.org/officeDocument/2006/relationships" id="258" r:id="R9b2c05867dd54948"/>
    <p:sldId xmlns:r="http://schemas.openxmlformats.org/officeDocument/2006/relationships" id="259" r:id="R1cc25d16d42d454b"/>
    <p:sldId xmlns:r="http://schemas.openxmlformats.org/officeDocument/2006/relationships" id="260" r:id="R45895f3466ee4aab"/>
    <p:sldId xmlns:r="http://schemas.openxmlformats.org/officeDocument/2006/relationships" id="261" r:id="Rbfa9e17f931747c7"/>
    <p:sldId xmlns:r="http://schemas.openxmlformats.org/officeDocument/2006/relationships" id="262" r:id="R03f70ef0001147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e5b27478b47eb" /><Relationship Type="http://schemas.openxmlformats.org/officeDocument/2006/relationships/slide" Target="/ppt/slides/slide1.xml" Id="R410758e92de14a76" /><Relationship Type="http://schemas.openxmlformats.org/officeDocument/2006/relationships/slide" Target="/ppt/slides/slide2.xml" Id="R097b335a55204c32" /><Relationship Type="http://schemas.openxmlformats.org/officeDocument/2006/relationships/slide" Target="/ppt/slides/slide3.xml" Id="R9b2c05867dd54948" /><Relationship Type="http://schemas.openxmlformats.org/officeDocument/2006/relationships/slide" Target="/ppt/slides/slide4.xml" Id="R1cc25d16d42d454b" /><Relationship Type="http://schemas.openxmlformats.org/officeDocument/2006/relationships/slide" Target="/ppt/slides/slide5.xml" Id="R45895f3466ee4aab" /><Relationship Type="http://schemas.openxmlformats.org/officeDocument/2006/relationships/slide" Target="/ppt/slides/slide6.xml" Id="Rbfa9e17f931747c7" /><Relationship Type="http://schemas.openxmlformats.org/officeDocument/2006/relationships/slide" Target="/ppt/slides/slide7.xml" Id="R03f70ef0001147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5c9d21db541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d64b2f20e4e26" /><Relationship Type="http://schemas.openxmlformats.org/officeDocument/2006/relationships/theme" Target="/ppt/slideMasters/theme/theme1.xml" Id="R6861d2d8567d4e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3d64b2f20e4e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6747d05f8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a01f2aa3f45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7a36cd71b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c9df8c23d43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8986c22484b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237667b2249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7dd0be1f94d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COAST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COAST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7 712 454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373 293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2 355 873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JAN-OLAV  –  85,7 %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JOENSUU PAIVI HANNELE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Evensen, Hamranveien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