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323a31135445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e631d6b1394940"/>
  </p:sldMasterIdLst>
  <p:sldIdLst>
    <p:sldId xmlns:r="http://schemas.openxmlformats.org/officeDocument/2006/relationships" id="256" r:id="R0922c7e71c0b4b3c"/>
    <p:sldId xmlns:r="http://schemas.openxmlformats.org/officeDocument/2006/relationships" id="257" r:id="R7460f4bf86684050"/>
    <p:sldId xmlns:r="http://schemas.openxmlformats.org/officeDocument/2006/relationships" id="258" r:id="R29190089bb4e4cfb"/>
    <p:sldId xmlns:r="http://schemas.openxmlformats.org/officeDocument/2006/relationships" id="259" r:id="Re7ad0e04e5a14905"/>
    <p:sldId xmlns:r="http://schemas.openxmlformats.org/officeDocument/2006/relationships" id="260" r:id="R9af6512233934363"/>
    <p:sldId xmlns:r="http://schemas.openxmlformats.org/officeDocument/2006/relationships" id="261" r:id="Rb4486682c1504678"/>
    <p:sldId xmlns:r="http://schemas.openxmlformats.org/officeDocument/2006/relationships" id="262" r:id="R595a7ec0322a4b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e631d6b1394940" /><Relationship Type="http://schemas.openxmlformats.org/officeDocument/2006/relationships/slide" Target="/ppt/slides/slide1.xml" Id="R0922c7e71c0b4b3c" /><Relationship Type="http://schemas.openxmlformats.org/officeDocument/2006/relationships/slide" Target="/ppt/slides/slide2.xml" Id="R7460f4bf86684050" /><Relationship Type="http://schemas.openxmlformats.org/officeDocument/2006/relationships/slide" Target="/ppt/slides/slide3.xml" Id="R29190089bb4e4cfb" /><Relationship Type="http://schemas.openxmlformats.org/officeDocument/2006/relationships/slide" Target="/ppt/slides/slide4.xml" Id="Re7ad0e04e5a14905" /><Relationship Type="http://schemas.openxmlformats.org/officeDocument/2006/relationships/slide" Target="/ppt/slides/slide5.xml" Id="R9af6512233934363" /><Relationship Type="http://schemas.openxmlformats.org/officeDocument/2006/relationships/slide" Target="/ppt/slides/slide6.xml" Id="Rb4486682c1504678" /><Relationship Type="http://schemas.openxmlformats.org/officeDocument/2006/relationships/slide" Target="/ppt/slides/slide7.xml" Id="R595a7ec0322a4b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19ab9edde040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c1f34fb5f4fe5" /><Relationship Type="http://schemas.openxmlformats.org/officeDocument/2006/relationships/theme" Target="/ppt/slideMasters/theme/theme1.xml" Id="R45947835068246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fc1f34fb5f4f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5d9bc2dfb4a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95ef315ce4b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e68474a0245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0e02bc6a547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2c4ac987548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a0337d54f4f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e43fda8b642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EINAR PETTERSEN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EINAR PETTERSEN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3 167 282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863 761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1 283 343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Søvigheia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4643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992 138 521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