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e3b9a8c0cc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45e50e16b4a48"/>
  </p:sldMasterIdLst>
  <p:sldIdLst>
    <p:sldId xmlns:r="http://schemas.openxmlformats.org/officeDocument/2006/relationships" id="256" r:id="R6ca8464e184a48be"/>
    <p:sldId xmlns:r="http://schemas.openxmlformats.org/officeDocument/2006/relationships" id="257" r:id="R6f09d0aaa0074081"/>
    <p:sldId xmlns:r="http://schemas.openxmlformats.org/officeDocument/2006/relationships" id="258" r:id="Rdeee8ca559a34835"/>
    <p:sldId xmlns:r="http://schemas.openxmlformats.org/officeDocument/2006/relationships" id="259" r:id="Ra756fab7a1314f97"/>
    <p:sldId xmlns:r="http://schemas.openxmlformats.org/officeDocument/2006/relationships" id="260" r:id="Rfc85c3bca3734865"/>
    <p:sldId xmlns:r="http://schemas.openxmlformats.org/officeDocument/2006/relationships" id="261" r:id="R0517dacb981341a0"/>
    <p:sldId xmlns:r="http://schemas.openxmlformats.org/officeDocument/2006/relationships" id="262" r:id="R2512d2530726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45e50e16b4a48" /><Relationship Type="http://schemas.openxmlformats.org/officeDocument/2006/relationships/slide" Target="/ppt/slides/slide1.xml" Id="R6ca8464e184a48be" /><Relationship Type="http://schemas.openxmlformats.org/officeDocument/2006/relationships/slide" Target="/ppt/slides/slide2.xml" Id="R6f09d0aaa0074081" /><Relationship Type="http://schemas.openxmlformats.org/officeDocument/2006/relationships/slide" Target="/ppt/slides/slide3.xml" Id="Rdeee8ca559a34835" /><Relationship Type="http://schemas.openxmlformats.org/officeDocument/2006/relationships/slide" Target="/ppt/slides/slide4.xml" Id="Ra756fab7a1314f97" /><Relationship Type="http://schemas.openxmlformats.org/officeDocument/2006/relationships/slide" Target="/ppt/slides/slide5.xml" Id="Rfc85c3bca3734865" /><Relationship Type="http://schemas.openxmlformats.org/officeDocument/2006/relationships/slide" Target="/ppt/slides/slide6.xml" Id="R0517dacb981341a0" /><Relationship Type="http://schemas.openxmlformats.org/officeDocument/2006/relationships/slide" Target="/ppt/slides/slide7.xml" Id="R2512d2530726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99e229c64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0f8220dcc49f3" /><Relationship Type="http://schemas.openxmlformats.org/officeDocument/2006/relationships/theme" Target="/ppt/slideMasters/theme/theme1.xml" Id="R10a90a13edf442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0f8220dcc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69843a78a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d370cf5a1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8763d9b25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6ea857200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7e73346bd4d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6750056e142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8b3bfe19c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2 857 101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MAGNE ØSTHUS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