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a7046816e2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052947285f43b6"/>
  </p:sldMasterIdLst>
  <p:sldIdLst>
    <p:sldId xmlns:r="http://schemas.openxmlformats.org/officeDocument/2006/relationships" id="256" r:id="R4bd5d07e00a4464b"/>
    <p:sldId xmlns:r="http://schemas.openxmlformats.org/officeDocument/2006/relationships" id="257" r:id="R47bd4c6c8f5d4cb1"/>
    <p:sldId xmlns:r="http://schemas.openxmlformats.org/officeDocument/2006/relationships" id="258" r:id="Rbfcf1cb7e50048f9"/>
    <p:sldId xmlns:r="http://schemas.openxmlformats.org/officeDocument/2006/relationships" id="259" r:id="R888e412c3f1940b5"/>
    <p:sldId xmlns:r="http://schemas.openxmlformats.org/officeDocument/2006/relationships" id="260" r:id="R9e15f40112184cc2"/>
    <p:sldId xmlns:r="http://schemas.openxmlformats.org/officeDocument/2006/relationships" id="261" r:id="R19cd99514489462b"/>
    <p:sldId xmlns:r="http://schemas.openxmlformats.org/officeDocument/2006/relationships" id="262" r:id="R7e6b66b7c309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52947285f43b6" /><Relationship Type="http://schemas.openxmlformats.org/officeDocument/2006/relationships/slide" Target="/ppt/slides/slide1.xml" Id="R4bd5d07e00a4464b" /><Relationship Type="http://schemas.openxmlformats.org/officeDocument/2006/relationships/slide" Target="/ppt/slides/slide2.xml" Id="R47bd4c6c8f5d4cb1" /><Relationship Type="http://schemas.openxmlformats.org/officeDocument/2006/relationships/slide" Target="/ppt/slides/slide3.xml" Id="Rbfcf1cb7e50048f9" /><Relationship Type="http://schemas.openxmlformats.org/officeDocument/2006/relationships/slide" Target="/ppt/slides/slide4.xml" Id="R888e412c3f1940b5" /><Relationship Type="http://schemas.openxmlformats.org/officeDocument/2006/relationships/slide" Target="/ppt/slides/slide5.xml" Id="R9e15f40112184cc2" /><Relationship Type="http://schemas.openxmlformats.org/officeDocument/2006/relationships/slide" Target="/ppt/slides/slide6.xml" Id="R19cd99514489462b" /><Relationship Type="http://schemas.openxmlformats.org/officeDocument/2006/relationships/slide" Target="/ppt/slides/slide7.xml" Id="R7e6b66b7c309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804a09db0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a8653d7e5483a" /><Relationship Type="http://schemas.openxmlformats.org/officeDocument/2006/relationships/theme" Target="/ppt/slideMasters/theme/theme1.xml" Id="R3b88ae014c34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1a8653d7e5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17003a90d45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75d6c6a0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e636acd7e41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5bcff449d4c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16923590e42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35eef45a24b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9a8bd09d5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 TRADING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−312 636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7 727 542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ISTI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84 25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992 102 209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