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b75f6555fe4e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11fbb75dbd4745"/>
  </p:sldMasterIdLst>
  <p:sldIdLst>
    <p:sldId xmlns:r="http://schemas.openxmlformats.org/officeDocument/2006/relationships" id="256" r:id="Rf31071771c0d47da"/>
    <p:sldId xmlns:r="http://schemas.openxmlformats.org/officeDocument/2006/relationships" id="257" r:id="R3fe2775c968b47e0"/>
    <p:sldId xmlns:r="http://schemas.openxmlformats.org/officeDocument/2006/relationships" id="258" r:id="Raae11e80fb6c404d"/>
    <p:sldId xmlns:r="http://schemas.openxmlformats.org/officeDocument/2006/relationships" id="259" r:id="R9b14763981e9489d"/>
    <p:sldId xmlns:r="http://schemas.openxmlformats.org/officeDocument/2006/relationships" id="260" r:id="Rd1c0db63d8da427f"/>
    <p:sldId xmlns:r="http://schemas.openxmlformats.org/officeDocument/2006/relationships" id="261" r:id="Rf0937b1a44044aa1"/>
    <p:sldId xmlns:r="http://schemas.openxmlformats.org/officeDocument/2006/relationships" id="262" r:id="R63e36aa67e3944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11fbb75dbd4745" /><Relationship Type="http://schemas.openxmlformats.org/officeDocument/2006/relationships/slide" Target="/ppt/slides/slide1.xml" Id="Rf31071771c0d47da" /><Relationship Type="http://schemas.openxmlformats.org/officeDocument/2006/relationships/slide" Target="/ppt/slides/slide2.xml" Id="R3fe2775c968b47e0" /><Relationship Type="http://schemas.openxmlformats.org/officeDocument/2006/relationships/slide" Target="/ppt/slides/slide3.xml" Id="Raae11e80fb6c404d" /><Relationship Type="http://schemas.openxmlformats.org/officeDocument/2006/relationships/slide" Target="/ppt/slides/slide4.xml" Id="R9b14763981e9489d" /><Relationship Type="http://schemas.openxmlformats.org/officeDocument/2006/relationships/slide" Target="/ppt/slides/slide5.xml" Id="Rd1c0db63d8da427f" /><Relationship Type="http://schemas.openxmlformats.org/officeDocument/2006/relationships/slide" Target="/ppt/slides/slide6.xml" Id="Rf0937b1a44044aa1" /><Relationship Type="http://schemas.openxmlformats.org/officeDocument/2006/relationships/slide" Target="/ppt/slides/slide7.xml" Id="R63e36aa67e3944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ec0db5e6a046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b2ceb07a14566" /><Relationship Type="http://schemas.openxmlformats.org/officeDocument/2006/relationships/theme" Target="/ppt/slideMasters/theme/theme1.xml" Id="Rc74ee3c64bc643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1b2ceb07a145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eb22ee7f049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b3363901a49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0d919f6604a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9a15e069a4e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b6c7a300c43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4f00125c94a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ab769e34643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LAUKHOLM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989 095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1 158 502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SVEIN ARNE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FRODE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ROBERT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Henry Thingstads veg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