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54c7d718f7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5fab80c134fd1"/>
  </p:sldMasterIdLst>
  <p:sldIdLst>
    <p:sldId xmlns:r="http://schemas.openxmlformats.org/officeDocument/2006/relationships" id="256" r:id="R412a84c972294ff5"/>
    <p:sldId xmlns:r="http://schemas.openxmlformats.org/officeDocument/2006/relationships" id="257" r:id="Rf8517061c2e24949"/>
    <p:sldId xmlns:r="http://schemas.openxmlformats.org/officeDocument/2006/relationships" id="258" r:id="R63289a5831704af8"/>
    <p:sldId xmlns:r="http://schemas.openxmlformats.org/officeDocument/2006/relationships" id="259" r:id="R60848cd8c4ca48d7"/>
    <p:sldId xmlns:r="http://schemas.openxmlformats.org/officeDocument/2006/relationships" id="260" r:id="R73f6ad600f6d4556"/>
    <p:sldId xmlns:r="http://schemas.openxmlformats.org/officeDocument/2006/relationships" id="261" r:id="Re4404b0a3bd9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5fab80c134fd1" /><Relationship Type="http://schemas.openxmlformats.org/officeDocument/2006/relationships/slide" Target="/ppt/slides/slide1.xml" Id="R412a84c972294ff5" /><Relationship Type="http://schemas.openxmlformats.org/officeDocument/2006/relationships/slide" Target="/ppt/slides/slide2.xml" Id="Rf8517061c2e24949" /><Relationship Type="http://schemas.openxmlformats.org/officeDocument/2006/relationships/slide" Target="/ppt/slides/slide3.xml" Id="R63289a5831704af8" /><Relationship Type="http://schemas.openxmlformats.org/officeDocument/2006/relationships/slide" Target="/ppt/slides/slide4.xml" Id="R60848cd8c4ca48d7" /><Relationship Type="http://schemas.openxmlformats.org/officeDocument/2006/relationships/slide" Target="/ppt/slides/slide5.xml" Id="R73f6ad600f6d4556" /><Relationship Type="http://schemas.openxmlformats.org/officeDocument/2006/relationships/slide" Target="/ppt/slides/slide6.xml" Id="Re4404b0a3bd9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d17ada5c3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515cbb41443c7" /><Relationship Type="http://schemas.openxmlformats.org/officeDocument/2006/relationships/theme" Target="/ppt/slideMasters/theme/theme1.xml" Id="Rcf8a32e40d21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515cbb414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bfc93b96a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7bd053c37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e120500df45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1f726a87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7d1bd75e3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16414167e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NOMACO HOLDING AS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EINEVOLL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INVEST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INVESTERING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