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189e31f2b6344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5697f661dd34016"/>
  </p:sldMasterIdLst>
  <p:sldIdLst>
    <p:sldId xmlns:r="http://schemas.openxmlformats.org/officeDocument/2006/relationships" id="256" r:id="R322f132593374051"/>
    <p:sldId xmlns:r="http://schemas.openxmlformats.org/officeDocument/2006/relationships" id="257" r:id="R0ee92ffede99416e"/>
    <p:sldId xmlns:r="http://schemas.openxmlformats.org/officeDocument/2006/relationships" id="258" r:id="Rf5f26825e2e4405e"/>
    <p:sldId xmlns:r="http://schemas.openxmlformats.org/officeDocument/2006/relationships" id="259" r:id="Rf1586247c2cc4f89"/>
    <p:sldId xmlns:r="http://schemas.openxmlformats.org/officeDocument/2006/relationships" id="260" r:id="R67f18d8c53d94fdf"/>
    <p:sldId xmlns:r="http://schemas.openxmlformats.org/officeDocument/2006/relationships" id="261" r:id="R5996d60e5fbe412c"/>
    <p:sldId xmlns:r="http://schemas.openxmlformats.org/officeDocument/2006/relationships" id="262" r:id="Rc736a6220dcb48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697f661dd34016" /><Relationship Type="http://schemas.openxmlformats.org/officeDocument/2006/relationships/slide" Target="/ppt/slides/slide1.xml" Id="R322f132593374051" /><Relationship Type="http://schemas.openxmlformats.org/officeDocument/2006/relationships/slide" Target="/ppt/slides/slide2.xml" Id="R0ee92ffede99416e" /><Relationship Type="http://schemas.openxmlformats.org/officeDocument/2006/relationships/slide" Target="/ppt/slides/slide3.xml" Id="Rf5f26825e2e4405e" /><Relationship Type="http://schemas.openxmlformats.org/officeDocument/2006/relationships/slide" Target="/ppt/slides/slide4.xml" Id="Rf1586247c2cc4f89" /><Relationship Type="http://schemas.openxmlformats.org/officeDocument/2006/relationships/slide" Target="/ppt/slides/slide5.xml" Id="R67f18d8c53d94fdf" /><Relationship Type="http://schemas.openxmlformats.org/officeDocument/2006/relationships/slide" Target="/ppt/slides/slide6.xml" Id="R5996d60e5fbe412c" /><Relationship Type="http://schemas.openxmlformats.org/officeDocument/2006/relationships/slide" Target="/ppt/slides/slide7.xml" Id="Rc736a6220dcb48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1ccc635d3d4a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a7046cbfd54674" /><Relationship Type="http://schemas.openxmlformats.org/officeDocument/2006/relationships/theme" Target="/ppt/slideMasters/theme/theme1.xml" Id="Rd96225ad7b5b4a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a7046cbfd5467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6526d650324e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b5a7aa4d2c41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9923c91ce346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55192dbe2749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70c1e42c8b493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24de234abf49e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f5fcba058846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PANDO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PANDO AS ble etablert [år] og holder til i Ørskog.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−335 424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1 690 898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8 786 009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9 435 830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SYLTE-ROWAN PER ELLING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Solnørdalsvegen 64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6240 Ørskog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992 084 723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PANDO AS</a:t>
            </a:r>
          </a:p>
        </p:txBody>
      </p:sp>
    </p:spTree>
  </p:cSld>
  <p:clrMapOvr>
    <a:masterClrMapping xmlns:a="http://schemas.openxmlformats.org/drawingml/2006/main"/>
  </p:clrMapOvr>
</p:sld>
</file>