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43a486da2341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e64f7999294558"/>
  </p:sldMasterIdLst>
  <p:sldIdLst>
    <p:sldId xmlns:r="http://schemas.openxmlformats.org/officeDocument/2006/relationships" id="256" r:id="Rd018ed5e632f4d42"/>
    <p:sldId xmlns:r="http://schemas.openxmlformats.org/officeDocument/2006/relationships" id="257" r:id="R33029d814d3a437c"/>
    <p:sldId xmlns:r="http://schemas.openxmlformats.org/officeDocument/2006/relationships" id="258" r:id="Rd06ac12e16c34be2"/>
    <p:sldId xmlns:r="http://schemas.openxmlformats.org/officeDocument/2006/relationships" id="259" r:id="Ra3a03f4fa568456d"/>
    <p:sldId xmlns:r="http://schemas.openxmlformats.org/officeDocument/2006/relationships" id="260" r:id="Rdd9c436164574e17"/>
    <p:sldId xmlns:r="http://schemas.openxmlformats.org/officeDocument/2006/relationships" id="261" r:id="R32327f6491f94133"/>
    <p:sldId xmlns:r="http://schemas.openxmlformats.org/officeDocument/2006/relationships" id="262" r:id="R6dff8b35e8df4f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e64f7999294558" /><Relationship Type="http://schemas.openxmlformats.org/officeDocument/2006/relationships/slide" Target="/ppt/slides/slide1.xml" Id="Rd018ed5e632f4d42" /><Relationship Type="http://schemas.openxmlformats.org/officeDocument/2006/relationships/slide" Target="/ppt/slides/slide2.xml" Id="R33029d814d3a437c" /><Relationship Type="http://schemas.openxmlformats.org/officeDocument/2006/relationships/slide" Target="/ppt/slides/slide3.xml" Id="Rd06ac12e16c34be2" /><Relationship Type="http://schemas.openxmlformats.org/officeDocument/2006/relationships/slide" Target="/ppt/slides/slide4.xml" Id="Ra3a03f4fa568456d" /><Relationship Type="http://schemas.openxmlformats.org/officeDocument/2006/relationships/slide" Target="/ppt/slides/slide5.xml" Id="Rdd9c436164574e17" /><Relationship Type="http://schemas.openxmlformats.org/officeDocument/2006/relationships/slide" Target="/ppt/slides/slide6.xml" Id="R32327f6491f94133" /><Relationship Type="http://schemas.openxmlformats.org/officeDocument/2006/relationships/slide" Target="/ppt/slides/slide7.xml" Id="R6dff8b35e8df4f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3da60543bf40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d4bd5934b474e" /><Relationship Type="http://schemas.openxmlformats.org/officeDocument/2006/relationships/theme" Target="/ppt/slideMasters/theme/theme1.xml" Id="R140412c2988345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ad4bd5934b47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bce920f0a4a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e707dda934d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ea0a7a2a84d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4aac1ad7045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0c73577f349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18a45bc7c4c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272aae2e143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FRYDENBØ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FRYDENBØ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FRYDENBØ INVESTMENT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FRYDENBØ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FRYDENBØ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FRYDENBØ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270 552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−10 979 105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25 356 160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328 222 779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660 902 165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FRYDENBØ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FRYDENBØ GROUP AS  –  65,6 %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GN HOLDING AS  –  34,4 %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FRYDENBØ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992 083 425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FRYDENBØ INVESTMENT AS</a:t>
            </a:r>
          </a:p>
        </p:txBody>
      </p:sp>
    </p:spTree>
  </p:cSld>
  <p:clrMapOvr>
    <a:masterClrMapping xmlns:a="http://schemas.openxmlformats.org/drawingml/2006/main"/>
  </p:clrMapOvr>
</p:sld>
</file>