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ead426ab7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73eb176d948c6"/>
  </p:sldMasterIdLst>
  <p:sldIdLst>
    <p:sldId xmlns:r="http://schemas.openxmlformats.org/officeDocument/2006/relationships" id="256" r:id="Rd7bc79619f9e4071"/>
    <p:sldId xmlns:r="http://schemas.openxmlformats.org/officeDocument/2006/relationships" id="257" r:id="R5b8a42249ceb4104"/>
    <p:sldId xmlns:r="http://schemas.openxmlformats.org/officeDocument/2006/relationships" id="258" r:id="R5c52a75fc3404598"/>
    <p:sldId xmlns:r="http://schemas.openxmlformats.org/officeDocument/2006/relationships" id="259" r:id="R78b7759a55924b43"/>
    <p:sldId xmlns:r="http://schemas.openxmlformats.org/officeDocument/2006/relationships" id="260" r:id="Ra945adfead034a18"/>
    <p:sldId xmlns:r="http://schemas.openxmlformats.org/officeDocument/2006/relationships" id="261" r:id="Rb35cb2edb2fc4893"/>
    <p:sldId xmlns:r="http://schemas.openxmlformats.org/officeDocument/2006/relationships" id="262" r:id="Racb8b9f699ba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73eb176d948c6" /><Relationship Type="http://schemas.openxmlformats.org/officeDocument/2006/relationships/slide" Target="/ppt/slides/slide1.xml" Id="Rd7bc79619f9e4071" /><Relationship Type="http://schemas.openxmlformats.org/officeDocument/2006/relationships/slide" Target="/ppt/slides/slide2.xml" Id="R5b8a42249ceb4104" /><Relationship Type="http://schemas.openxmlformats.org/officeDocument/2006/relationships/slide" Target="/ppt/slides/slide3.xml" Id="R5c52a75fc3404598" /><Relationship Type="http://schemas.openxmlformats.org/officeDocument/2006/relationships/slide" Target="/ppt/slides/slide4.xml" Id="R78b7759a55924b43" /><Relationship Type="http://schemas.openxmlformats.org/officeDocument/2006/relationships/slide" Target="/ppt/slides/slide5.xml" Id="Ra945adfead034a18" /><Relationship Type="http://schemas.openxmlformats.org/officeDocument/2006/relationships/slide" Target="/ppt/slides/slide6.xml" Id="Rb35cb2edb2fc4893" /><Relationship Type="http://schemas.openxmlformats.org/officeDocument/2006/relationships/slide" Target="/ppt/slides/slide7.xml" Id="Racb8b9f699ba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67fd93b2e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c76ee7f74069" /><Relationship Type="http://schemas.openxmlformats.org/officeDocument/2006/relationships/theme" Target="/ppt/slideMasters/theme/theme1.xml" Id="R86c84ac76add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7c76ee7f7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243c8751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ceb80d4f0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8c474bbd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37bb12f5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579fbb0a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6f0eafba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72a33e72c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KIRKEBY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KIRKEBY INVEST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47 175 227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51 189 135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EIVIND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SYNNØVE ANCHERSEN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Åsløkkveien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