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fc7ffc4f7840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0649db731491f"/>
  </p:sldMasterIdLst>
  <p:sldIdLst>
    <p:sldId xmlns:r="http://schemas.openxmlformats.org/officeDocument/2006/relationships" id="256" r:id="Re19a754d164c4c13"/>
    <p:sldId xmlns:r="http://schemas.openxmlformats.org/officeDocument/2006/relationships" id="257" r:id="R9ab411553cef42e9"/>
    <p:sldId xmlns:r="http://schemas.openxmlformats.org/officeDocument/2006/relationships" id="258" r:id="R0f3f98a0f26142b1"/>
    <p:sldId xmlns:r="http://schemas.openxmlformats.org/officeDocument/2006/relationships" id="259" r:id="R92987abcd4724370"/>
    <p:sldId xmlns:r="http://schemas.openxmlformats.org/officeDocument/2006/relationships" id="260" r:id="R338557361bb84d5c"/>
    <p:sldId xmlns:r="http://schemas.openxmlformats.org/officeDocument/2006/relationships" id="261" r:id="R00d557cd09794f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0649db731491f" /><Relationship Type="http://schemas.openxmlformats.org/officeDocument/2006/relationships/slide" Target="/ppt/slides/slide1.xml" Id="Re19a754d164c4c13" /><Relationship Type="http://schemas.openxmlformats.org/officeDocument/2006/relationships/slide" Target="/ppt/slides/slide2.xml" Id="R9ab411553cef42e9" /><Relationship Type="http://schemas.openxmlformats.org/officeDocument/2006/relationships/slide" Target="/ppt/slides/slide3.xml" Id="R0f3f98a0f26142b1" /><Relationship Type="http://schemas.openxmlformats.org/officeDocument/2006/relationships/slide" Target="/ppt/slides/slide4.xml" Id="R92987abcd4724370" /><Relationship Type="http://schemas.openxmlformats.org/officeDocument/2006/relationships/slide" Target="/ppt/slides/slide5.xml" Id="R338557361bb84d5c" /><Relationship Type="http://schemas.openxmlformats.org/officeDocument/2006/relationships/slide" Target="/ppt/slides/slide6.xml" Id="R00d557cd09794f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426ee49ad41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5eb59f8ef4bd4" /><Relationship Type="http://schemas.openxmlformats.org/officeDocument/2006/relationships/theme" Target="/ppt/slideMasters/theme/theme1.xml" Id="Rbc34fefaef67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5eb59f8ef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bd08cc577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6d97f46164d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bbff58b9549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281804c2d4b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1c4355f0f44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3e0195399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