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f054228b8f42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066dfc9c6f4cc7"/>
  </p:sldMasterIdLst>
  <p:sldIdLst>
    <p:sldId xmlns:r="http://schemas.openxmlformats.org/officeDocument/2006/relationships" id="256" r:id="Ra201360b8b39413e"/>
    <p:sldId xmlns:r="http://schemas.openxmlformats.org/officeDocument/2006/relationships" id="257" r:id="R78966da194154d5c"/>
    <p:sldId xmlns:r="http://schemas.openxmlformats.org/officeDocument/2006/relationships" id="258" r:id="R98065cdb49104dd6"/>
    <p:sldId xmlns:r="http://schemas.openxmlformats.org/officeDocument/2006/relationships" id="259" r:id="R45470cf1862c4128"/>
    <p:sldId xmlns:r="http://schemas.openxmlformats.org/officeDocument/2006/relationships" id="260" r:id="R1fa646ce9e7b42a7"/>
    <p:sldId xmlns:r="http://schemas.openxmlformats.org/officeDocument/2006/relationships" id="261" r:id="Rff710a523737480f"/>
    <p:sldId xmlns:r="http://schemas.openxmlformats.org/officeDocument/2006/relationships" id="262" r:id="R50468049005c47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66dfc9c6f4cc7" /><Relationship Type="http://schemas.openxmlformats.org/officeDocument/2006/relationships/slide" Target="/ppt/slides/slide1.xml" Id="Ra201360b8b39413e" /><Relationship Type="http://schemas.openxmlformats.org/officeDocument/2006/relationships/slide" Target="/ppt/slides/slide2.xml" Id="R78966da194154d5c" /><Relationship Type="http://schemas.openxmlformats.org/officeDocument/2006/relationships/slide" Target="/ppt/slides/slide3.xml" Id="R98065cdb49104dd6" /><Relationship Type="http://schemas.openxmlformats.org/officeDocument/2006/relationships/slide" Target="/ppt/slides/slide4.xml" Id="R45470cf1862c4128" /><Relationship Type="http://schemas.openxmlformats.org/officeDocument/2006/relationships/slide" Target="/ppt/slides/slide5.xml" Id="R1fa646ce9e7b42a7" /><Relationship Type="http://schemas.openxmlformats.org/officeDocument/2006/relationships/slide" Target="/ppt/slides/slide6.xml" Id="Rff710a523737480f" /><Relationship Type="http://schemas.openxmlformats.org/officeDocument/2006/relationships/slide" Target="/ppt/slides/slide7.xml" Id="R50468049005c47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db654b9d748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55207a07d4cf4" /><Relationship Type="http://schemas.openxmlformats.org/officeDocument/2006/relationships/theme" Target="/ppt/slideMasters/theme/theme1.xml" Id="R6f91cb78c23c40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f55207a07d4c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f84ff1f3c46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99b9525ed46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66fa873ae44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449b7ee1d49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aeacf30204a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7061bf20042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068d025e947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MOMENT KOMMUNIKASJON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MOMENT KOMMUNIKASJON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1 114 726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ASPLI INGUNN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Orkdalsveien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www.momentevents.no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992 058 722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