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61e2f7f2c4a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c8de58f7fa4cd7"/>
  </p:sldMasterIdLst>
  <p:sldIdLst>
    <p:sldId xmlns:r="http://schemas.openxmlformats.org/officeDocument/2006/relationships" id="256" r:id="R7bb182ecd91a41ea"/>
    <p:sldId xmlns:r="http://schemas.openxmlformats.org/officeDocument/2006/relationships" id="257" r:id="Rec532ee3b1c34976"/>
    <p:sldId xmlns:r="http://schemas.openxmlformats.org/officeDocument/2006/relationships" id="258" r:id="R3687a91ed86a4624"/>
    <p:sldId xmlns:r="http://schemas.openxmlformats.org/officeDocument/2006/relationships" id="259" r:id="R869358dddc104ef0"/>
    <p:sldId xmlns:r="http://schemas.openxmlformats.org/officeDocument/2006/relationships" id="260" r:id="R53c5301837b64aa8"/>
    <p:sldId xmlns:r="http://schemas.openxmlformats.org/officeDocument/2006/relationships" id="261" r:id="R35dff56d1ac54fce"/>
    <p:sldId xmlns:r="http://schemas.openxmlformats.org/officeDocument/2006/relationships" id="262" r:id="R3f25a93d792b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8de58f7fa4cd7" /><Relationship Type="http://schemas.openxmlformats.org/officeDocument/2006/relationships/slide" Target="/ppt/slides/slide1.xml" Id="R7bb182ecd91a41ea" /><Relationship Type="http://schemas.openxmlformats.org/officeDocument/2006/relationships/slide" Target="/ppt/slides/slide2.xml" Id="Rec532ee3b1c34976" /><Relationship Type="http://schemas.openxmlformats.org/officeDocument/2006/relationships/slide" Target="/ppt/slides/slide3.xml" Id="R3687a91ed86a4624" /><Relationship Type="http://schemas.openxmlformats.org/officeDocument/2006/relationships/slide" Target="/ppt/slides/slide4.xml" Id="R869358dddc104ef0" /><Relationship Type="http://schemas.openxmlformats.org/officeDocument/2006/relationships/slide" Target="/ppt/slides/slide5.xml" Id="R53c5301837b64aa8" /><Relationship Type="http://schemas.openxmlformats.org/officeDocument/2006/relationships/slide" Target="/ppt/slides/slide6.xml" Id="R35dff56d1ac54fce" /><Relationship Type="http://schemas.openxmlformats.org/officeDocument/2006/relationships/slide" Target="/ppt/slides/slide7.xml" Id="R3f25a93d792b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83f7f9ae34b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58913bb4d4e48" /><Relationship Type="http://schemas.openxmlformats.org/officeDocument/2006/relationships/theme" Target="/ppt/slideMasters/theme/theme1.xml" Id="Rc632e5095f0c40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c58913bb4d4e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b5fb6491e4c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c59f4c046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f02044b442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715a95b32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f841a91d942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a44c6557845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9353975cb4f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