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8d3fbb838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262d41b504219"/>
  </p:sldMasterIdLst>
  <p:sldIdLst>
    <p:sldId xmlns:r="http://schemas.openxmlformats.org/officeDocument/2006/relationships" id="256" r:id="R96c842eead0a40a1"/>
    <p:sldId xmlns:r="http://schemas.openxmlformats.org/officeDocument/2006/relationships" id="257" r:id="R257fd364e85b4e6c"/>
    <p:sldId xmlns:r="http://schemas.openxmlformats.org/officeDocument/2006/relationships" id="258" r:id="R1299f0c7d255412f"/>
    <p:sldId xmlns:r="http://schemas.openxmlformats.org/officeDocument/2006/relationships" id="259" r:id="R942e3db7249848f8"/>
    <p:sldId xmlns:r="http://schemas.openxmlformats.org/officeDocument/2006/relationships" id="260" r:id="Rab3cef66f2de4ebc"/>
    <p:sldId xmlns:r="http://schemas.openxmlformats.org/officeDocument/2006/relationships" id="261" r:id="Rf2b5a91a76a04bba"/>
    <p:sldId xmlns:r="http://schemas.openxmlformats.org/officeDocument/2006/relationships" id="262" r:id="Rbe718d9122b9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262d41b504219" /><Relationship Type="http://schemas.openxmlformats.org/officeDocument/2006/relationships/slide" Target="/ppt/slides/slide1.xml" Id="R96c842eead0a40a1" /><Relationship Type="http://schemas.openxmlformats.org/officeDocument/2006/relationships/slide" Target="/ppt/slides/slide2.xml" Id="R257fd364e85b4e6c" /><Relationship Type="http://schemas.openxmlformats.org/officeDocument/2006/relationships/slide" Target="/ppt/slides/slide3.xml" Id="R1299f0c7d255412f" /><Relationship Type="http://schemas.openxmlformats.org/officeDocument/2006/relationships/slide" Target="/ppt/slides/slide4.xml" Id="R942e3db7249848f8" /><Relationship Type="http://schemas.openxmlformats.org/officeDocument/2006/relationships/slide" Target="/ppt/slides/slide5.xml" Id="Rab3cef66f2de4ebc" /><Relationship Type="http://schemas.openxmlformats.org/officeDocument/2006/relationships/slide" Target="/ppt/slides/slide6.xml" Id="Rf2b5a91a76a04bba" /><Relationship Type="http://schemas.openxmlformats.org/officeDocument/2006/relationships/slide" Target="/ppt/slides/slide7.xml" Id="Rbe718d9122b9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2e04ce43f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8af3456b419c" /><Relationship Type="http://schemas.openxmlformats.org/officeDocument/2006/relationships/theme" Target="/ppt/slideMasters/theme/theme1.xml" Id="R172a1eedb43c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e8af3456b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80cb8516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13fcae71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d81a7d12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cdcd04e3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a73da5a2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5467a71c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39bc0716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KROSSHAUG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LANDA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