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57f58f8e9c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b506f07ac4e8f"/>
  </p:sldMasterIdLst>
  <p:sldIdLst>
    <p:sldId xmlns:r="http://schemas.openxmlformats.org/officeDocument/2006/relationships" id="256" r:id="R1da4efa9d7904901"/>
    <p:sldId xmlns:r="http://schemas.openxmlformats.org/officeDocument/2006/relationships" id="257" r:id="R5f05f7164a7d412c"/>
    <p:sldId xmlns:r="http://schemas.openxmlformats.org/officeDocument/2006/relationships" id="258" r:id="Rd43b9d8cd36e42f0"/>
    <p:sldId xmlns:r="http://schemas.openxmlformats.org/officeDocument/2006/relationships" id="259" r:id="R6cc643eae22e4b51"/>
    <p:sldId xmlns:r="http://schemas.openxmlformats.org/officeDocument/2006/relationships" id="260" r:id="R7cdba5ea021c466d"/>
    <p:sldId xmlns:r="http://schemas.openxmlformats.org/officeDocument/2006/relationships" id="261" r:id="Ra91eb94ee45e418e"/>
    <p:sldId xmlns:r="http://schemas.openxmlformats.org/officeDocument/2006/relationships" id="262" r:id="Rbec63c13418b49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b506f07ac4e8f" /><Relationship Type="http://schemas.openxmlformats.org/officeDocument/2006/relationships/slide" Target="/ppt/slides/slide1.xml" Id="R1da4efa9d7904901" /><Relationship Type="http://schemas.openxmlformats.org/officeDocument/2006/relationships/slide" Target="/ppt/slides/slide2.xml" Id="R5f05f7164a7d412c" /><Relationship Type="http://schemas.openxmlformats.org/officeDocument/2006/relationships/slide" Target="/ppt/slides/slide3.xml" Id="Rd43b9d8cd36e42f0" /><Relationship Type="http://schemas.openxmlformats.org/officeDocument/2006/relationships/slide" Target="/ppt/slides/slide4.xml" Id="R6cc643eae22e4b51" /><Relationship Type="http://schemas.openxmlformats.org/officeDocument/2006/relationships/slide" Target="/ppt/slides/slide5.xml" Id="R7cdba5ea021c466d" /><Relationship Type="http://schemas.openxmlformats.org/officeDocument/2006/relationships/slide" Target="/ppt/slides/slide6.xml" Id="Ra91eb94ee45e418e" /><Relationship Type="http://schemas.openxmlformats.org/officeDocument/2006/relationships/slide" Target="/ppt/slides/slide7.xml" Id="Rbec63c13418b49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42fb30d7a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23b538f554e0e" /><Relationship Type="http://schemas.openxmlformats.org/officeDocument/2006/relationships/theme" Target="/ppt/slideMasters/theme/theme1.xml" Id="Rf0d4961fac1f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23b538f55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60967f306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d8f03928845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220426047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7214584e141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beefb6a2c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d65f0b52b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5d5e2e663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