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23ac9e41b4a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4df529cee4827"/>
  </p:sldMasterIdLst>
  <p:sldIdLst>
    <p:sldId xmlns:r="http://schemas.openxmlformats.org/officeDocument/2006/relationships" id="256" r:id="R148a6268dc1c4064"/>
    <p:sldId xmlns:r="http://schemas.openxmlformats.org/officeDocument/2006/relationships" id="257" r:id="R92edc892a98a460f"/>
    <p:sldId xmlns:r="http://schemas.openxmlformats.org/officeDocument/2006/relationships" id="258" r:id="Rec709f1a20b94703"/>
    <p:sldId xmlns:r="http://schemas.openxmlformats.org/officeDocument/2006/relationships" id="259" r:id="R4eba36a099be4c29"/>
    <p:sldId xmlns:r="http://schemas.openxmlformats.org/officeDocument/2006/relationships" id="260" r:id="Rf52e8f8ac64a4ad7"/>
    <p:sldId xmlns:r="http://schemas.openxmlformats.org/officeDocument/2006/relationships" id="261" r:id="R2fcb924d117e44a8"/>
    <p:sldId xmlns:r="http://schemas.openxmlformats.org/officeDocument/2006/relationships" id="262" r:id="R431b7d842282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4df529cee4827" /><Relationship Type="http://schemas.openxmlformats.org/officeDocument/2006/relationships/slide" Target="/ppt/slides/slide1.xml" Id="R148a6268dc1c4064" /><Relationship Type="http://schemas.openxmlformats.org/officeDocument/2006/relationships/slide" Target="/ppt/slides/slide2.xml" Id="R92edc892a98a460f" /><Relationship Type="http://schemas.openxmlformats.org/officeDocument/2006/relationships/slide" Target="/ppt/slides/slide3.xml" Id="Rec709f1a20b94703" /><Relationship Type="http://schemas.openxmlformats.org/officeDocument/2006/relationships/slide" Target="/ppt/slides/slide4.xml" Id="R4eba36a099be4c29" /><Relationship Type="http://schemas.openxmlformats.org/officeDocument/2006/relationships/slide" Target="/ppt/slides/slide5.xml" Id="Rf52e8f8ac64a4ad7" /><Relationship Type="http://schemas.openxmlformats.org/officeDocument/2006/relationships/slide" Target="/ppt/slides/slide6.xml" Id="R2fcb924d117e44a8" /><Relationship Type="http://schemas.openxmlformats.org/officeDocument/2006/relationships/slide" Target="/ppt/slides/slide7.xml" Id="R431b7d842282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df465b9e2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35a37c6a948c3" /><Relationship Type="http://schemas.openxmlformats.org/officeDocument/2006/relationships/theme" Target="/ppt/slideMasters/theme/theme1.xml" Id="Rac66f583784d48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35a37c6a9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633b05eda44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fadda6f74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1ba2f2890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b7b3c408f47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16a46b29146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2babf71dd42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3c053db6c46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