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aad4a79bee4f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24c726a5694b0d"/>
  </p:sldMasterIdLst>
  <p:sldIdLst>
    <p:sldId xmlns:r="http://schemas.openxmlformats.org/officeDocument/2006/relationships" id="256" r:id="Rff3fb9f248b94086"/>
    <p:sldId xmlns:r="http://schemas.openxmlformats.org/officeDocument/2006/relationships" id="257" r:id="R8bd8746604bd4a43"/>
    <p:sldId xmlns:r="http://schemas.openxmlformats.org/officeDocument/2006/relationships" id="258" r:id="R7ee9d8b9b7e64d86"/>
    <p:sldId xmlns:r="http://schemas.openxmlformats.org/officeDocument/2006/relationships" id="259" r:id="R0b60c964bba547a3"/>
    <p:sldId xmlns:r="http://schemas.openxmlformats.org/officeDocument/2006/relationships" id="260" r:id="R9c74058dfeb04af9"/>
    <p:sldId xmlns:r="http://schemas.openxmlformats.org/officeDocument/2006/relationships" id="261" r:id="R2bf73853569b4897"/>
    <p:sldId xmlns:r="http://schemas.openxmlformats.org/officeDocument/2006/relationships" id="262" r:id="R07bc86ab218c44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24c726a5694b0d" /><Relationship Type="http://schemas.openxmlformats.org/officeDocument/2006/relationships/slide" Target="/ppt/slides/slide1.xml" Id="Rff3fb9f248b94086" /><Relationship Type="http://schemas.openxmlformats.org/officeDocument/2006/relationships/slide" Target="/ppt/slides/slide2.xml" Id="R8bd8746604bd4a43" /><Relationship Type="http://schemas.openxmlformats.org/officeDocument/2006/relationships/slide" Target="/ppt/slides/slide3.xml" Id="R7ee9d8b9b7e64d86" /><Relationship Type="http://schemas.openxmlformats.org/officeDocument/2006/relationships/slide" Target="/ppt/slides/slide4.xml" Id="R0b60c964bba547a3" /><Relationship Type="http://schemas.openxmlformats.org/officeDocument/2006/relationships/slide" Target="/ppt/slides/slide5.xml" Id="R9c74058dfeb04af9" /><Relationship Type="http://schemas.openxmlformats.org/officeDocument/2006/relationships/slide" Target="/ppt/slides/slide6.xml" Id="R2bf73853569b4897" /><Relationship Type="http://schemas.openxmlformats.org/officeDocument/2006/relationships/slide" Target="/ppt/slides/slide7.xml" Id="R07bc86ab218c44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ec5206e48b48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e40dc65324419" /><Relationship Type="http://schemas.openxmlformats.org/officeDocument/2006/relationships/theme" Target="/ppt/slideMasters/theme/theme1.xml" Id="R7801dc200a5a4b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ce40dc653244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727d3225343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21364449c4e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5a4a6c2a34a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899fbc8594d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5c666cb054a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9342a22ef4a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78135a9ae45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 INVEST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1 005 419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1 827 576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1 845 777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ØDEGÅRDEN LAILA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Neverlia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