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c4db643b5f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fa1a07873c4a87"/>
  </p:sldMasterIdLst>
  <p:sldIdLst>
    <p:sldId xmlns:r="http://schemas.openxmlformats.org/officeDocument/2006/relationships" id="256" r:id="Rec47dd7582c04342"/>
    <p:sldId xmlns:r="http://schemas.openxmlformats.org/officeDocument/2006/relationships" id="257" r:id="R49e154a43e78441d"/>
    <p:sldId xmlns:r="http://schemas.openxmlformats.org/officeDocument/2006/relationships" id="258" r:id="R1d6a98b23b6b4460"/>
    <p:sldId xmlns:r="http://schemas.openxmlformats.org/officeDocument/2006/relationships" id="259" r:id="Ra7480101e33b47e9"/>
    <p:sldId xmlns:r="http://schemas.openxmlformats.org/officeDocument/2006/relationships" id="260" r:id="R5f60f715a33c4bb5"/>
    <p:sldId xmlns:r="http://schemas.openxmlformats.org/officeDocument/2006/relationships" id="261" r:id="Ra032c38cfd6c4e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a1a07873c4a87" /><Relationship Type="http://schemas.openxmlformats.org/officeDocument/2006/relationships/slide" Target="/ppt/slides/slide1.xml" Id="Rec47dd7582c04342" /><Relationship Type="http://schemas.openxmlformats.org/officeDocument/2006/relationships/slide" Target="/ppt/slides/slide2.xml" Id="R49e154a43e78441d" /><Relationship Type="http://schemas.openxmlformats.org/officeDocument/2006/relationships/slide" Target="/ppt/slides/slide3.xml" Id="R1d6a98b23b6b4460" /><Relationship Type="http://schemas.openxmlformats.org/officeDocument/2006/relationships/slide" Target="/ppt/slides/slide4.xml" Id="Ra7480101e33b47e9" /><Relationship Type="http://schemas.openxmlformats.org/officeDocument/2006/relationships/slide" Target="/ppt/slides/slide5.xml" Id="R5f60f715a33c4bb5" /><Relationship Type="http://schemas.openxmlformats.org/officeDocument/2006/relationships/slide" Target="/ppt/slides/slide6.xml" Id="Ra032c38cfd6c4e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c3063bd15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869bae27b40e3" /><Relationship Type="http://schemas.openxmlformats.org/officeDocument/2006/relationships/theme" Target="/ppt/slideMasters/theme/theme1.xml" Id="R4becdecd6f424c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e869bae27b40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fb428cafc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a88ac57d847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f861886d2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e4c6c55574e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98d71bac3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fff9608494b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MARKAGARDEN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Skogateigen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bjorn@bobyggjaren.no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MARKAGARDEN AS</a:t>
            </a:r>
          </a:p>
        </p:txBody>
      </p:sp>
    </p:spTree>
  </p:cSld>
  <p:clrMapOvr>
    <a:masterClrMapping xmlns:a="http://schemas.openxmlformats.org/drawingml/2006/main"/>
  </p:clrMapOvr>
</p:sld>
</file>