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c79b94b87240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32dd6abef43c7"/>
  </p:sldMasterIdLst>
  <p:sldIdLst>
    <p:sldId xmlns:r="http://schemas.openxmlformats.org/officeDocument/2006/relationships" id="256" r:id="R53e6567cb17643b1"/>
    <p:sldId xmlns:r="http://schemas.openxmlformats.org/officeDocument/2006/relationships" id="257" r:id="R0e98eeb64b114efa"/>
    <p:sldId xmlns:r="http://schemas.openxmlformats.org/officeDocument/2006/relationships" id="258" r:id="R64468a9960cf49ac"/>
    <p:sldId xmlns:r="http://schemas.openxmlformats.org/officeDocument/2006/relationships" id="259" r:id="Rb23e88d065084704"/>
    <p:sldId xmlns:r="http://schemas.openxmlformats.org/officeDocument/2006/relationships" id="260" r:id="R48a5e3eb673941c5"/>
    <p:sldId xmlns:r="http://schemas.openxmlformats.org/officeDocument/2006/relationships" id="261" r:id="R64d65e8b52794c73"/>
    <p:sldId xmlns:r="http://schemas.openxmlformats.org/officeDocument/2006/relationships" id="262" r:id="Ra92a012b8edf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32dd6abef43c7" /><Relationship Type="http://schemas.openxmlformats.org/officeDocument/2006/relationships/slide" Target="/ppt/slides/slide1.xml" Id="R53e6567cb17643b1" /><Relationship Type="http://schemas.openxmlformats.org/officeDocument/2006/relationships/slide" Target="/ppt/slides/slide2.xml" Id="R0e98eeb64b114efa" /><Relationship Type="http://schemas.openxmlformats.org/officeDocument/2006/relationships/slide" Target="/ppt/slides/slide3.xml" Id="R64468a9960cf49ac" /><Relationship Type="http://schemas.openxmlformats.org/officeDocument/2006/relationships/slide" Target="/ppt/slides/slide4.xml" Id="Rb23e88d065084704" /><Relationship Type="http://schemas.openxmlformats.org/officeDocument/2006/relationships/slide" Target="/ppt/slides/slide5.xml" Id="R48a5e3eb673941c5" /><Relationship Type="http://schemas.openxmlformats.org/officeDocument/2006/relationships/slide" Target="/ppt/slides/slide6.xml" Id="R64d65e8b52794c73" /><Relationship Type="http://schemas.openxmlformats.org/officeDocument/2006/relationships/slide" Target="/ppt/slides/slide7.xml" Id="Ra92a012b8edf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3be9de1fc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2b629b1e74a55" /><Relationship Type="http://schemas.openxmlformats.org/officeDocument/2006/relationships/theme" Target="/ppt/slideMasters/theme/theme1.xml" Id="R159dfac04bd5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2b629b1e7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07cc9b1d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192ba00e2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289ec6c0e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0c7ac34f140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32c031355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d187424b6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92d01bd96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FREWILLA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FREWILLA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12 968 470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15 740 875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FREDRIK 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FREWILLA AS</a:t>
            </a:r>
          </a:p>
        </p:txBody>
      </p:sp>
    </p:spTree>
  </p:cSld>
  <p:clrMapOvr>
    <a:masterClrMapping xmlns:a="http://schemas.openxmlformats.org/drawingml/2006/main"/>
  </p:clrMapOvr>
</p:sld>
</file>