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b27d6ba6b64f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25df757d1e4bb7"/>
  </p:sldMasterIdLst>
  <p:sldIdLst>
    <p:sldId xmlns:r="http://schemas.openxmlformats.org/officeDocument/2006/relationships" id="256" r:id="R52a328b392a54955"/>
    <p:sldId xmlns:r="http://schemas.openxmlformats.org/officeDocument/2006/relationships" id="257" r:id="R9c6c1be765f7483c"/>
    <p:sldId xmlns:r="http://schemas.openxmlformats.org/officeDocument/2006/relationships" id="258" r:id="R3fb7bdc6d2bb4144"/>
    <p:sldId xmlns:r="http://schemas.openxmlformats.org/officeDocument/2006/relationships" id="259" r:id="R48f74d7d0bde4637"/>
    <p:sldId xmlns:r="http://schemas.openxmlformats.org/officeDocument/2006/relationships" id="260" r:id="R2616c4a1b1ba4439"/>
    <p:sldId xmlns:r="http://schemas.openxmlformats.org/officeDocument/2006/relationships" id="261" r:id="R8a93612530344f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5df757d1e4bb7" /><Relationship Type="http://schemas.openxmlformats.org/officeDocument/2006/relationships/slide" Target="/ppt/slides/slide1.xml" Id="R52a328b392a54955" /><Relationship Type="http://schemas.openxmlformats.org/officeDocument/2006/relationships/slide" Target="/ppt/slides/slide2.xml" Id="R9c6c1be765f7483c" /><Relationship Type="http://schemas.openxmlformats.org/officeDocument/2006/relationships/slide" Target="/ppt/slides/slide3.xml" Id="R3fb7bdc6d2bb4144" /><Relationship Type="http://schemas.openxmlformats.org/officeDocument/2006/relationships/slide" Target="/ppt/slides/slide4.xml" Id="R48f74d7d0bde4637" /><Relationship Type="http://schemas.openxmlformats.org/officeDocument/2006/relationships/slide" Target="/ppt/slides/slide5.xml" Id="R2616c4a1b1ba4439" /><Relationship Type="http://schemas.openxmlformats.org/officeDocument/2006/relationships/slide" Target="/ppt/slides/slide6.xml" Id="R8a93612530344f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d927f059141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7bdf95b2c401d" /><Relationship Type="http://schemas.openxmlformats.org/officeDocument/2006/relationships/theme" Target="/ppt/slideMasters/theme/theme1.xml" Id="R9b5018516adb49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d7bdf95b2c40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35de7ddb54e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27900b8764a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47268d97d4b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1ba847ba14c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eaf6ed73846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486e6f73f4f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SOGN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 INVESTMENT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 ANNE-KARIN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991 809 430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INVESTMENT AS</a:t>
            </a:r>
          </a:p>
        </p:txBody>
      </p:sp>
    </p:spTree>
  </p:cSld>
  <p:clrMapOvr>
    <a:masterClrMapping xmlns:a="http://schemas.openxmlformats.org/drawingml/2006/main"/>
  </p:clrMapOvr>
</p:sld>
</file>