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6b8139a69549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47a7edbf84884"/>
  </p:sldMasterIdLst>
  <p:sldIdLst>
    <p:sldId xmlns:r="http://schemas.openxmlformats.org/officeDocument/2006/relationships" id="256" r:id="R761e0eafe4f04845"/>
    <p:sldId xmlns:r="http://schemas.openxmlformats.org/officeDocument/2006/relationships" id="257" r:id="R17b0a899614243a3"/>
    <p:sldId xmlns:r="http://schemas.openxmlformats.org/officeDocument/2006/relationships" id="258" r:id="R52081f02fdf446f3"/>
    <p:sldId xmlns:r="http://schemas.openxmlformats.org/officeDocument/2006/relationships" id="259" r:id="R42ade04f17fb416b"/>
    <p:sldId xmlns:r="http://schemas.openxmlformats.org/officeDocument/2006/relationships" id="260" r:id="Ra7245046328e45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47a7edbf84884" /><Relationship Type="http://schemas.openxmlformats.org/officeDocument/2006/relationships/slide" Target="/ppt/slides/slide1.xml" Id="R761e0eafe4f04845" /><Relationship Type="http://schemas.openxmlformats.org/officeDocument/2006/relationships/slide" Target="/ppt/slides/slide2.xml" Id="R17b0a899614243a3" /><Relationship Type="http://schemas.openxmlformats.org/officeDocument/2006/relationships/slide" Target="/ppt/slides/slide3.xml" Id="R52081f02fdf446f3" /><Relationship Type="http://schemas.openxmlformats.org/officeDocument/2006/relationships/slide" Target="/ppt/slides/slide4.xml" Id="R42ade04f17fb416b" /><Relationship Type="http://schemas.openxmlformats.org/officeDocument/2006/relationships/slide" Target="/ppt/slides/slide5.xml" Id="Ra7245046328e45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ead39b40441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c6b46963e49f1" /><Relationship Type="http://schemas.openxmlformats.org/officeDocument/2006/relationships/theme" Target="/ppt/slideMasters/theme/theme1.xml" Id="R1f38188e17c448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3c6b46963e49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79f63ae744c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154a3353c47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f0275645a4f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376f467764b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c5c3acb634c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ÅTEIGEN ENTREPRENØR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