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4e0e87ff9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6314e2a584326"/>
  </p:sldMasterIdLst>
  <p:sldIdLst>
    <p:sldId xmlns:r="http://schemas.openxmlformats.org/officeDocument/2006/relationships" id="256" r:id="Ra64ca88e1f3845f6"/>
    <p:sldId xmlns:r="http://schemas.openxmlformats.org/officeDocument/2006/relationships" id="257" r:id="R674fbb58a8034e05"/>
    <p:sldId xmlns:r="http://schemas.openxmlformats.org/officeDocument/2006/relationships" id="258" r:id="R2780b47c7f824980"/>
    <p:sldId xmlns:r="http://schemas.openxmlformats.org/officeDocument/2006/relationships" id="259" r:id="Rc29cb3919f7648d9"/>
    <p:sldId xmlns:r="http://schemas.openxmlformats.org/officeDocument/2006/relationships" id="260" r:id="Rc5626c2c31b7437d"/>
    <p:sldId xmlns:r="http://schemas.openxmlformats.org/officeDocument/2006/relationships" id="261" r:id="Rc244db4397e64b30"/>
    <p:sldId xmlns:r="http://schemas.openxmlformats.org/officeDocument/2006/relationships" id="262" r:id="R2aa926320e4d41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6314e2a584326" /><Relationship Type="http://schemas.openxmlformats.org/officeDocument/2006/relationships/slide" Target="/ppt/slides/slide1.xml" Id="Ra64ca88e1f3845f6" /><Relationship Type="http://schemas.openxmlformats.org/officeDocument/2006/relationships/slide" Target="/ppt/slides/slide2.xml" Id="R674fbb58a8034e05" /><Relationship Type="http://schemas.openxmlformats.org/officeDocument/2006/relationships/slide" Target="/ppt/slides/slide3.xml" Id="R2780b47c7f824980" /><Relationship Type="http://schemas.openxmlformats.org/officeDocument/2006/relationships/slide" Target="/ppt/slides/slide4.xml" Id="Rc29cb3919f7648d9" /><Relationship Type="http://schemas.openxmlformats.org/officeDocument/2006/relationships/slide" Target="/ppt/slides/slide5.xml" Id="Rc5626c2c31b7437d" /><Relationship Type="http://schemas.openxmlformats.org/officeDocument/2006/relationships/slide" Target="/ppt/slides/slide6.xml" Id="Rc244db4397e64b30" /><Relationship Type="http://schemas.openxmlformats.org/officeDocument/2006/relationships/slide" Target="/ppt/slides/slide7.xml" Id="R2aa926320e4d41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63272fe4342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9f7cfbd4d4333" /><Relationship Type="http://schemas.openxmlformats.org/officeDocument/2006/relationships/theme" Target="/ppt/slideMasters/theme/theme1.xml" Id="R03d909e4e1d644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b9f7cfbd4d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374f7147c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cc847213d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4c69acf3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a69e4f1ad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e4b2e5d6c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08f25ade64b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4c33f7ea640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−1 537 161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2 460 921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LINDSTRØM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Furulundsveien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