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603f9f648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7acbbcc944587"/>
  </p:sldMasterIdLst>
  <p:sldIdLst>
    <p:sldId xmlns:r="http://schemas.openxmlformats.org/officeDocument/2006/relationships" id="256" r:id="R6a6882b105dc43ee"/>
    <p:sldId xmlns:r="http://schemas.openxmlformats.org/officeDocument/2006/relationships" id="257" r:id="Ra01f46d769f541e9"/>
    <p:sldId xmlns:r="http://schemas.openxmlformats.org/officeDocument/2006/relationships" id="258" r:id="R1f2ba189580349b6"/>
    <p:sldId xmlns:r="http://schemas.openxmlformats.org/officeDocument/2006/relationships" id="259" r:id="Re3cd6448f90b4e63"/>
    <p:sldId xmlns:r="http://schemas.openxmlformats.org/officeDocument/2006/relationships" id="260" r:id="Ra565b7dcf95f42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7acbbcc944587" /><Relationship Type="http://schemas.openxmlformats.org/officeDocument/2006/relationships/slide" Target="/ppt/slides/slide1.xml" Id="R6a6882b105dc43ee" /><Relationship Type="http://schemas.openxmlformats.org/officeDocument/2006/relationships/slide" Target="/ppt/slides/slide2.xml" Id="Ra01f46d769f541e9" /><Relationship Type="http://schemas.openxmlformats.org/officeDocument/2006/relationships/slide" Target="/ppt/slides/slide3.xml" Id="R1f2ba189580349b6" /><Relationship Type="http://schemas.openxmlformats.org/officeDocument/2006/relationships/slide" Target="/ppt/slides/slide4.xml" Id="Re3cd6448f90b4e63" /><Relationship Type="http://schemas.openxmlformats.org/officeDocument/2006/relationships/slide" Target="/ppt/slides/slide5.xml" Id="Ra565b7dcf95f42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56fbe9279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3396a4844dc5" /><Relationship Type="http://schemas.openxmlformats.org/officeDocument/2006/relationships/theme" Target="/ppt/slideMasters/theme/theme1.xml" Id="R8f09da3431cc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b3396a484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30bfd6b6e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84a321fd5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9a43aa1864c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ce9f7ef26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de9087fec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