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cd72688a5941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ca00d06a814e61"/>
  </p:sldMasterIdLst>
  <p:sldIdLst>
    <p:sldId xmlns:r="http://schemas.openxmlformats.org/officeDocument/2006/relationships" id="256" r:id="Re7dfffb9a6c14c10"/>
    <p:sldId xmlns:r="http://schemas.openxmlformats.org/officeDocument/2006/relationships" id="257" r:id="R958a849f214d4d57"/>
    <p:sldId xmlns:r="http://schemas.openxmlformats.org/officeDocument/2006/relationships" id="258" r:id="Rcf475ee641ff4bb9"/>
    <p:sldId xmlns:r="http://schemas.openxmlformats.org/officeDocument/2006/relationships" id="259" r:id="R9b23ccd94a9c475d"/>
    <p:sldId xmlns:r="http://schemas.openxmlformats.org/officeDocument/2006/relationships" id="260" r:id="R5690e8bc3c1b4371"/>
    <p:sldId xmlns:r="http://schemas.openxmlformats.org/officeDocument/2006/relationships" id="261" r:id="R43b063b7f2b84777"/>
    <p:sldId xmlns:r="http://schemas.openxmlformats.org/officeDocument/2006/relationships" id="262" r:id="Rcd0961e711d843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ca00d06a814e61" /><Relationship Type="http://schemas.openxmlformats.org/officeDocument/2006/relationships/slide" Target="/ppt/slides/slide1.xml" Id="Re7dfffb9a6c14c10" /><Relationship Type="http://schemas.openxmlformats.org/officeDocument/2006/relationships/slide" Target="/ppt/slides/slide2.xml" Id="R958a849f214d4d57" /><Relationship Type="http://schemas.openxmlformats.org/officeDocument/2006/relationships/slide" Target="/ppt/slides/slide3.xml" Id="Rcf475ee641ff4bb9" /><Relationship Type="http://schemas.openxmlformats.org/officeDocument/2006/relationships/slide" Target="/ppt/slides/slide4.xml" Id="R9b23ccd94a9c475d" /><Relationship Type="http://schemas.openxmlformats.org/officeDocument/2006/relationships/slide" Target="/ppt/slides/slide5.xml" Id="R5690e8bc3c1b4371" /><Relationship Type="http://schemas.openxmlformats.org/officeDocument/2006/relationships/slide" Target="/ppt/slides/slide6.xml" Id="R43b063b7f2b84777" /><Relationship Type="http://schemas.openxmlformats.org/officeDocument/2006/relationships/slide" Target="/ppt/slides/slide7.xml" Id="Rcd0961e711d843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f249a705b24c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bd7183a3044cf" /><Relationship Type="http://schemas.openxmlformats.org/officeDocument/2006/relationships/theme" Target="/ppt/slideMasters/theme/theme1.xml" Id="Rf3f787a087ab40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bd7183a30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99b33411e44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c4d6b2b88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f474247444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bf84e482148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5f0a36a2a4d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d006b82645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8e2242eb8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SALTDALSHYTTA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4 466 562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−1 563 814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132 136 790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265 152 693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MESTERGRUPPEN AS  –  98,1 %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SALTDALSHYTTA AS  –  1,9 %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991 729 321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SALTDALSHYTTA AS</a:t>
            </a:r>
          </a:p>
        </p:txBody>
      </p:sp>
    </p:spTree>
  </p:cSld>
  <p:clrMapOvr>
    <a:masterClrMapping xmlns:a="http://schemas.openxmlformats.org/drawingml/2006/main"/>
  </p:clrMapOvr>
</p:sld>
</file>