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04fda58ab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7a5e13ae949e1"/>
  </p:sldMasterIdLst>
  <p:sldIdLst>
    <p:sldId xmlns:r="http://schemas.openxmlformats.org/officeDocument/2006/relationships" id="256" r:id="R3713f991bfc3466b"/>
    <p:sldId xmlns:r="http://schemas.openxmlformats.org/officeDocument/2006/relationships" id="257" r:id="R1a92264c73754e23"/>
    <p:sldId xmlns:r="http://schemas.openxmlformats.org/officeDocument/2006/relationships" id="258" r:id="Rff8059ac44a64881"/>
    <p:sldId xmlns:r="http://schemas.openxmlformats.org/officeDocument/2006/relationships" id="259" r:id="R2a6d471390104443"/>
    <p:sldId xmlns:r="http://schemas.openxmlformats.org/officeDocument/2006/relationships" id="260" r:id="R4690a9c2cf0b4e5b"/>
    <p:sldId xmlns:r="http://schemas.openxmlformats.org/officeDocument/2006/relationships" id="261" r:id="R63b07fe45c5e40b0"/>
    <p:sldId xmlns:r="http://schemas.openxmlformats.org/officeDocument/2006/relationships" id="262" r:id="R597da8f7b4e4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7a5e13ae949e1" /><Relationship Type="http://schemas.openxmlformats.org/officeDocument/2006/relationships/slide" Target="/ppt/slides/slide1.xml" Id="R3713f991bfc3466b" /><Relationship Type="http://schemas.openxmlformats.org/officeDocument/2006/relationships/slide" Target="/ppt/slides/slide2.xml" Id="R1a92264c73754e23" /><Relationship Type="http://schemas.openxmlformats.org/officeDocument/2006/relationships/slide" Target="/ppt/slides/slide3.xml" Id="Rff8059ac44a64881" /><Relationship Type="http://schemas.openxmlformats.org/officeDocument/2006/relationships/slide" Target="/ppt/slides/slide4.xml" Id="R2a6d471390104443" /><Relationship Type="http://schemas.openxmlformats.org/officeDocument/2006/relationships/slide" Target="/ppt/slides/slide5.xml" Id="R4690a9c2cf0b4e5b" /><Relationship Type="http://schemas.openxmlformats.org/officeDocument/2006/relationships/slide" Target="/ppt/slides/slide6.xml" Id="R63b07fe45c5e40b0" /><Relationship Type="http://schemas.openxmlformats.org/officeDocument/2006/relationships/slide" Target="/ppt/slides/slide7.xml" Id="R597da8f7b4e4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e6c1d857f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abdf632b54e91" /><Relationship Type="http://schemas.openxmlformats.org/officeDocument/2006/relationships/theme" Target="/ppt/slideMasters/theme/theme1.xml" Id="R62c96fe35ba4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abdf632b5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51515bd6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3a6e57f4c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39f64f924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1468f8e4c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0cbb9c4a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a34b3d6af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0def0707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