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553242e95944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1e453e697d4515"/>
  </p:sldMasterIdLst>
  <p:sldIdLst>
    <p:sldId xmlns:r="http://schemas.openxmlformats.org/officeDocument/2006/relationships" id="256" r:id="Rc71c5fec68594cab"/>
    <p:sldId xmlns:r="http://schemas.openxmlformats.org/officeDocument/2006/relationships" id="257" r:id="R763caa1af2be4337"/>
    <p:sldId xmlns:r="http://schemas.openxmlformats.org/officeDocument/2006/relationships" id="258" r:id="R3e892a29330b45a0"/>
    <p:sldId xmlns:r="http://schemas.openxmlformats.org/officeDocument/2006/relationships" id="259" r:id="Rfbaa376e848d48c0"/>
    <p:sldId xmlns:r="http://schemas.openxmlformats.org/officeDocument/2006/relationships" id="260" r:id="R297849aed6eb4988"/>
    <p:sldId xmlns:r="http://schemas.openxmlformats.org/officeDocument/2006/relationships" id="261" r:id="R861de6337c814af5"/>
    <p:sldId xmlns:r="http://schemas.openxmlformats.org/officeDocument/2006/relationships" id="262" r:id="R0d8f87c0442c41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1e453e697d4515" /><Relationship Type="http://schemas.openxmlformats.org/officeDocument/2006/relationships/slide" Target="/ppt/slides/slide1.xml" Id="Rc71c5fec68594cab" /><Relationship Type="http://schemas.openxmlformats.org/officeDocument/2006/relationships/slide" Target="/ppt/slides/slide2.xml" Id="R763caa1af2be4337" /><Relationship Type="http://schemas.openxmlformats.org/officeDocument/2006/relationships/slide" Target="/ppt/slides/slide3.xml" Id="R3e892a29330b45a0" /><Relationship Type="http://schemas.openxmlformats.org/officeDocument/2006/relationships/slide" Target="/ppt/slides/slide4.xml" Id="Rfbaa376e848d48c0" /><Relationship Type="http://schemas.openxmlformats.org/officeDocument/2006/relationships/slide" Target="/ppt/slides/slide5.xml" Id="R297849aed6eb4988" /><Relationship Type="http://schemas.openxmlformats.org/officeDocument/2006/relationships/slide" Target="/ppt/slides/slide6.xml" Id="R861de6337c814af5" /><Relationship Type="http://schemas.openxmlformats.org/officeDocument/2006/relationships/slide" Target="/ppt/slides/slide7.xml" Id="R0d8f87c0442c41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3065734cf249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6b549780c4bab" /><Relationship Type="http://schemas.openxmlformats.org/officeDocument/2006/relationships/theme" Target="/ppt/slideMasters/theme/theme1.xml" Id="Rfc184d7183644b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16b549780c4b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2c6a229e384a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9b9dab9d684c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d4597279c144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45504da5440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75724fe1f44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2f729432d46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bf8a5de6b4d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O&amp;O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O&amp;O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O&amp;O INVEST AS ble etablert [år] og holder til i Blaksæter.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O&amp;O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O&amp;O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O&amp;O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150 194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−56 644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603 333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719 008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O&amp;O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ANN-IREN MYKLEBUST ULVEDAL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O&amp;O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Markusvegen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6795 Blaksæter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uanniren@gmail.com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991 655 921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O&amp;O INVEST AS</a:t>
            </a:r>
          </a:p>
        </p:txBody>
      </p:sp>
    </p:spTree>
  </p:cSld>
  <p:clrMapOvr>
    <a:masterClrMapping xmlns:a="http://schemas.openxmlformats.org/drawingml/2006/main"/>
  </p:clrMapOvr>
</p:sld>
</file>