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e15fb937048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ea2d27a0bd4ef5"/>
  </p:sldMasterIdLst>
  <p:sldIdLst>
    <p:sldId xmlns:r="http://schemas.openxmlformats.org/officeDocument/2006/relationships" id="256" r:id="Re69975d30a9a42dc"/>
    <p:sldId xmlns:r="http://schemas.openxmlformats.org/officeDocument/2006/relationships" id="257" r:id="R5e04ab591ab44a0c"/>
    <p:sldId xmlns:r="http://schemas.openxmlformats.org/officeDocument/2006/relationships" id="258" r:id="R6d1ec7c3d9744fdc"/>
    <p:sldId xmlns:r="http://schemas.openxmlformats.org/officeDocument/2006/relationships" id="259" r:id="R398feecdc93245f2"/>
    <p:sldId xmlns:r="http://schemas.openxmlformats.org/officeDocument/2006/relationships" id="260" r:id="R8f69bc4d796e4bd0"/>
    <p:sldId xmlns:r="http://schemas.openxmlformats.org/officeDocument/2006/relationships" id="261" r:id="R41fb284ccef54231"/>
    <p:sldId xmlns:r="http://schemas.openxmlformats.org/officeDocument/2006/relationships" id="262" r:id="Raebd8158c5424b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a2d27a0bd4ef5" /><Relationship Type="http://schemas.openxmlformats.org/officeDocument/2006/relationships/slide" Target="/ppt/slides/slide1.xml" Id="Re69975d30a9a42dc" /><Relationship Type="http://schemas.openxmlformats.org/officeDocument/2006/relationships/slide" Target="/ppt/slides/slide2.xml" Id="R5e04ab591ab44a0c" /><Relationship Type="http://schemas.openxmlformats.org/officeDocument/2006/relationships/slide" Target="/ppt/slides/slide3.xml" Id="R6d1ec7c3d9744fdc" /><Relationship Type="http://schemas.openxmlformats.org/officeDocument/2006/relationships/slide" Target="/ppt/slides/slide4.xml" Id="R398feecdc93245f2" /><Relationship Type="http://schemas.openxmlformats.org/officeDocument/2006/relationships/slide" Target="/ppt/slides/slide5.xml" Id="R8f69bc4d796e4bd0" /><Relationship Type="http://schemas.openxmlformats.org/officeDocument/2006/relationships/slide" Target="/ppt/slides/slide6.xml" Id="R41fb284ccef54231" /><Relationship Type="http://schemas.openxmlformats.org/officeDocument/2006/relationships/slide" Target="/ppt/slides/slide7.xml" Id="Raebd8158c5424b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e5c241d96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259ae8be04d6a" /><Relationship Type="http://schemas.openxmlformats.org/officeDocument/2006/relationships/theme" Target="/ppt/slideMasters/theme/theme1.xml" Id="R2c1b17e9a7d247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e259ae8be04d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1a61ba6bc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723ccca9e49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ee2e8d4f442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f72fd6db242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94253098944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a41f2b95d47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de318c9f940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HAGNESS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BJØRN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Midtåsen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991 651 721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