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d46a6da4d43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ba18b80ce14aeb"/>
  </p:sldMasterIdLst>
  <p:sldIdLst>
    <p:sldId xmlns:r="http://schemas.openxmlformats.org/officeDocument/2006/relationships" id="256" r:id="Rb116e6acde4c40c0"/>
    <p:sldId xmlns:r="http://schemas.openxmlformats.org/officeDocument/2006/relationships" id="257" r:id="R2b2d01994a974d02"/>
    <p:sldId xmlns:r="http://schemas.openxmlformats.org/officeDocument/2006/relationships" id="258" r:id="R6a9f320e0eb549d9"/>
    <p:sldId xmlns:r="http://schemas.openxmlformats.org/officeDocument/2006/relationships" id="259" r:id="R4c032409ad32431b"/>
    <p:sldId xmlns:r="http://schemas.openxmlformats.org/officeDocument/2006/relationships" id="260" r:id="Rd5c3f33a08e94542"/>
    <p:sldId xmlns:r="http://schemas.openxmlformats.org/officeDocument/2006/relationships" id="261" r:id="R41d3e9d0b79d400c"/>
    <p:sldId xmlns:r="http://schemas.openxmlformats.org/officeDocument/2006/relationships" id="262" r:id="Re8024ce8a28f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a18b80ce14aeb" /><Relationship Type="http://schemas.openxmlformats.org/officeDocument/2006/relationships/slide" Target="/ppt/slides/slide1.xml" Id="Rb116e6acde4c40c0" /><Relationship Type="http://schemas.openxmlformats.org/officeDocument/2006/relationships/slide" Target="/ppt/slides/slide2.xml" Id="R2b2d01994a974d02" /><Relationship Type="http://schemas.openxmlformats.org/officeDocument/2006/relationships/slide" Target="/ppt/slides/slide3.xml" Id="R6a9f320e0eb549d9" /><Relationship Type="http://schemas.openxmlformats.org/officeDocument/2006/relationships/slide" Target="/ppt/slides/slide4.xml" Id="R4c032409ad32431b" /><Relationship Type="http://schemas.openxmlformats.org/officeDocument/2006/relationships/slide" Target="/ppt/slides/slide5.xml" Id="Rd5c3f33a08e94542" /><Relationship Type="http://schemas.openxmlformats.org/officeDocument/2006/relationships/slide" Target="/ppt/slides/slide6.xml" Id="R41d3e9d0b79d400c" /><Relationship Type="http://schemas.openxmlformats.org/officeDocument/2006/relationships/slide" Target="/ppt/slides/slide7.xml" Id="Re8024ce8a28f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8468133c547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81623e20b4755" /><Relationship Type="http://schemas.openxmlformats.org/officeDocument/2006/relationships/theme" Target="/ppt/slideMasters/theme/theme1.xml" Id="Rc86bcecaee854f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981623e20b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4196617a146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3d772ca7e4d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1e8ba8073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ba89b6ef041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3ba6f061047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2525ea54548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6e59353ca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−1 438 793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43 513 169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117 405 681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FLORABAKKEN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WEINBERG INVEST AS  –  29,5 %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LIPTA AS  –  16,8 %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FLORABARNA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FURULY CAPITAL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991 558 039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PARTNERS AS</a:t>
            </a:r>
          </a:p>
        </p:txBody>
      </p:sp>
    </p:spTree>
  </p:cSld>
  <p:clrMapOvr>
    <a:masterClrMapping xmlns:a="http://schemas.openxmlformats.org/drawingml/2006/main"/>
  </p:clrMapOvr>
</p:sld>
</file>