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03094fabe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4c7f0bb3da4815"/>
  </p:sldMasterIdLst>
  <p:sldIdLst>
    <p:sldId xmlns:r="http://schemas.openxmlformats.org/officeDocument/2006/relationships" id="256" r:id="R8df7b654530f4c54"/>
    <p:sldId xmlns:r="http://schemas.openxmlformats.org/officeDocument/2006/relationships" id="257" r:id="R59b2bf7807c14be9"/>
    <p:sldId xmlns:r="http://schemas.openxmlformats.org/officeDocument/2006/relationships" id="258" r:id="Radcb17d355524958"/>
    <p:sldId xmlns:r="http://schemas.openxmlformats.org/officeDocument/2006/relationships" id="259" r:id="R2561b6ddbd534b0d"/>
    <p:sldId xmlns:r="http://schemas.openxmlformats.org/officeDocument/2006/relationships" id="260" r:id="R91e9d63a48ff41a7"/>
    <p:sldId xmlns:r="http://schemas.openxmlformats.org/officeDocument/2006/relationships" id="261" r:id="R3824bfd41a9e417c"/>
    <p:sldId xmlns:r="http://schemas.openxmlformats.org/officeDocument/2006/relationships" id="262" r:id="R0a01865056c444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c7f0bb3da4815" /><Relationship Type="http://schemas.openxmlformats.org/officeDocument/2006/relationships/slide" Target="/ppt/slides/slide1.xml" Id="R8df7b654530f4c54" /><Relationship Type="http://schemas.openxmlformats.org/officeDocument/2006/relationships/slide" Target="/ppt/slides/slide2.xml" Id="R59b2bf7807c14be9" /><Relationship Type="http://schemas.openxmlformats.org/officeDocument/2006/relationships/slide" Target="/ppt/slides/slide3.xml" Id="Radcb17d355524958" /><Relationship Type="http://schemas.openxmlformats.org/officeDocument/2006/relationships/slide" Target="/ppt/slides/slide4.xml" Id="R2561b6ddbd534b0d" /><Relationship Type="http://schemas.openxmlformats.org/officeDocument/2006/relationships/slide" Target="/ppt/slides/slide5.xml" Id="R91e9d63a48ff41a7" /><Relationship Type="http://schemas.openxmlformats.org/officeDocument/2006/relationships/slide" Target="/ppt/slides/slide6.xml" Id="R3824bfd41a9e417c" /><Relationship Type="http://schemas.openxmlformats.org/officeDocument/2006/relationships/slide" Target="/ppt/slides/slide7.xml" Id="R0a01865056c444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e217965b74f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dc8f4a81446d0" /><Relationship Type="http://schemas.openxmlformats.org/officeDocument/2006/relationships/theme" Target="/ppt/slideMasters/theme/theme1.xml" Id="R56fef798d2d0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dc8f4a814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85363810f49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29a249bf54c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ea56c724445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54d55607b4c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abd60f5d84e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467bf78fb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7965d025b42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