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2017ecda604f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1a760dabac44bc"/>
  </p:sldMasterIdLst>
  <p:sldIdLst>
    <p:sldId xmlns:r="http://schemas.openxmlformats.org/officeDocument/2006/relationships" id="256" r:id="Re1174a6aa1ac4256"/>
    <p:sldId xmlns:r="http://schemas.openxmlformats.org/officeDocument/2006/relationships" id="257" r:id="R4ca598d86bf44c88"/>
    <p:sldId xmlns:r="http://schemas.openxmlformats.org/officeDocument/2006/relationships" id="258" r:id="R80c493366b494eca"/>
    <p:sldId xmlns:r="http://schemas.openxmlformats.org/officeDocument/2006/relationships" id="259" r:id="Rb34779ba8568440f"/>
    <p:sldId xmlns:r="http://schemas.openxmlformats.org/officeDocument/2006/relationships" id="260" r:id="Reca4f5c88dd6459c"/>
    <p:sldId xmlns:r="http://schemas.openxmlformats.org/officeDocument/2006/relationships" id="261" r:id="Rd526c17cf1cc4128"/>
    <p:sldId xmlns:r="http://schemas.openxmlformats.org/officeDocument/2006/relationships" id="262" r:id="R02c97b4c42f04e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1a760dabac44bc" /><Relationship Type="http://schemas.openxmlformats.org/officeDocument/2006/relationships/slide" Target="/ppt/slides/slide1.xml" Id="Re1174a6aa1ac4256" /><Relationship Type="http://schemas.openxmlformats.org/officeDocument/2006/relationships/slide" Target="/ppt/slides/slide2.xml" Id="R4ca598d86bf44c88" /><Relationship Type="http://schemas.openxmlformats.org/officeDocument/2006/relationships/slide" Target="/ppt/slides/slide3.xml" Id="R80c493366b494eca" /><Relationship Type="http://schemas.openxmlformats.org/officeDocument/2006/relationships/slide" Target="/ppt/slides/slide4.xml" Id="Rb34779ba8568440f" /><Relationship Type="http://schemas.openxmlformats.org/officeDocument/2006/relationships/slide" Target="/ppt/slides/slide5.xml" Id="Reca4f5c88dd6459c" /><Relationship Type="http://schemas.openxmlformats.org/officeDocument/2006/relationships/slide" Target="/ppt/slides/slide6.xml" Id="Rd526c17cf1cc4128" /><Relationship Type="http://schemas.openxmlformats.org/officeDocument/2006/relationships/slide" Target="/ppt/slides/slide7.xml" Id="R02c97b4c42f04e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61ca53faa24f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b62335dfa43f1" /><Relationship Type="http://schemas.openxmlformats.org/officeDocument/2006/relationships/theme" Target="/ppt/slideMasters/theme/theme1.xml" Id="R62723e5e9d734d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6b62335dfa43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42bcf6f6643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947cdf7ee41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2377b91c04c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53510c55d46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fca8a530343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4469a11bb4f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8884c5aae46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BERGER INDUSTRIOMRÅDE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 INDUSTRIOMRÅDE AS ble etablert [år] og holder til i Raufoss.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5 170 073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2 389 724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1 257 163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9 197 334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26 221 463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BJØRN OLAV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BÅRD RONNY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 INDUSTRIOMRÅDE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Sagvollvegen 420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2833 Raufoss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991 297 421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