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6345a2c0f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da39c28824f48"/>
  </p:sldMasterIdLst>
  <p:sldIdLst>
    <p:sldId xmlns:r="http://schemas.openxmlformats.org/officeDocument/2006/relationships" id="256" r:id="Rfc1f820fb1b94ba5"/>
    <p:sldId xmlns:r="http://schemas.openxmlformats.org/officeDocument/2006/relationships" id="257" r:id="R6a6c9fd081ae4ba0"/>
    <p:sldId xmlns:r="http://schemas.openxmlformats.org/officeDocument/2006/relationships" id="258" r:id="Rbd7c2f42373d4c98"/>
    <p:sldId xmlns:r="http://schemas.openxmlformats.org/officeDocument/2006/relationships" id="259" r:id="R1f6ee4158d644b0f"/>
    <p:sldId xmlns:r="http://schemas.openxmlformats.org/officeDocument/2006/relationships" id="260" r:id="R0170e17729964805"/>
    <p:sldId xmlns:r="http://schemas.openxmlformats.org/officeDocument/2006/relationships" id="261" r:id="R184715ce816b43c4"/>
    <p:sldId xmlns:r="http://schemas.openxmlformats.org/officeDocument/2006/relationships" id="262" r:id="R3f295a1f37d7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da39c28824f48" /><Relationship Type="http://schemas.openxmlformats.org/officeDocument/2006/relationships/slide" Target="/ppt/slides/slide1.xml" Id="Rfc1f820fb1b94ba5" /><Relationship Type="http://schemas.openxmlformats.org/officeDocument/2006/relationships/slide" Target="/ppt/slides/slide2.xml" Id="R6a6c9fd081ae4ba0" /><Relationship Type="http://schemas.openxmlformats.org/officeDocument/2006/relationships/slide" Target="/ppt/slides/slide3.xml" Id="Rbd7c2f42373d4c98" /><Relationship Type="http://schemas.openxmlformats.org/officeDocument/2006/relationships/slide" Target="/ppt/slides/slide4.xml" Id="R1f6ee4158d644b0f" /><Relationship Type="http://schemas.openxmlformats.org/officeDocument/2006/relationships/slide" Target="/ppt/slides/slide5.xml" Id="R0170e17729964805" /><Relationship Type="http://schemas.openxmlformats.org/officeDocument/2006/relationships/slide" Target="/ppt/slides/slide6.xml" Id="R184715ce816b43c4" /><Relationship Type="http://schemas.openxmlformats.org/officeDocument/2006/relationships/slide" Target="/ppt/slides/slide7.xml" Id="R3f295a1f37d7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9476e73fc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ceff4c494c12" /><Relationship Type="http://schemas.openxmlformats.org/officeDocument/2006/relationships/theme" Target="/ppt/slideMasters/theme/theme1.xml" Id="Ra3ec66d7473d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edceff4c49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96d72c0fb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8b8113e88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b9e8294b41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479c973e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ab5d6b46e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d00c1627041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530310100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