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3008b2117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0dfc4f4adc45ad"/>
  </p:sldMasterIdLst>
  <p:sldIdLst>
    <p:sldId xmlns:r="http://schemas.openxmlformats.org/officeDocument/2006/relationships" id="256" r:id="R6c3e283a2575437c"/>
    <p:sldId xmlns:r="http://schemas.openxmlformats.org/officeDocument/2006/relationships" id="257" r:id="R47cc52a1fc6e4d1a"/>
    <p:sldId xmlns:r="http://schemas.openxmlformats.org/officeDocument/2006/relationships" id="258" r:id="R48bd3504118f4507"/>
    <p:sldId xmlns:r="http://schemas.openxmlformats.org/officeDocument/2006/relationships" id="259" r:id="R04b21118e3cf496e"/>
    <p:sldId xmlns:r="http://schemas.openxmlformats.org/officeDocument/2006/relationships" id="260" r:id="R674454ffd0e84ac6"/>
    <p:sldId xmlns:r="http://schemas.openxmlformats.org/officeDocument/2006/relationships" id="261" r:id="Ra1830f662fac4c30"/>
    <p:sldId xmlns:r="http://schemas.openxmlformats.org/officeDocument/2006/relationships" id="262" r:id="Ra9ac85d2d6c6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dfc4f4adc45ad" /><Relationship Type="http://schemas.openxmlformats.org/officeDocument/2006/relationships/slide" Target="/ppt/slides/slide1.xml" Id="R6c3e283a2575437c" /><Relationship Type="http://schemas.openxmlformats.org/officeDocument/2006/relationships/slide" Target="/ppt/slides/slide2.xml" Id="R47cc52a1fc6e4d1a" /><Relationship Type="http://schemas.openxmlformats.org/officeDocument/2006/relationships/slide" Target="/ppt/slides/slide3.xml" Id="R48bd3504118f4507" /><Relationship Type="http://schemas.openxmlformats.org/officeDocument/2006/relationships/slide" Target="/ppt/slides/slide4.xml" Id="R04b21118e3cf496e" /><Relationship Type="http://schemas.openxmlformats.org/officeDocument/2006/relationships/slide" Target="/ppt/slides/slide5.xml" Id="R674454ffd0e84ac6" /><Relationship Type="http://schemas.openxmlformats.org/officeDocument/2006/relationships/slide" Target="/ppt/slides/slide6.xml" Id="Ra1830f662fac4c30" /><Relationship Type="http://schemas.openxmlformats.org/officeDocument/2006/relationships/slide" Target="/ppt/slides/slide7.xml" Id="Ra9ac85d2d6c6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3f6e50dc942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5a873ed3493f" /><Relationship Type="http://schemas.openxmlformats.org/officeDocument/2006/relationships/theme" Target="/ppt/slideMasters/theme/theme1.xml" Id="Rfab03e5a7a42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bb5a873ed3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47025c8a3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80cd5ab39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b62635058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4308bb027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3ae8214e64f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99e1c7222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bb3e932a8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 BERNTSEN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BERNTSEN AS ble etablert [år] og holder til i 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21 956 956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6 936 120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17 184 994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CATO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MARIUS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STIAN ANDRÉ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BENTE HØGSETH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Tyrihjellen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1903 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991 052 313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