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c14349af8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67ed5f97d43d5"/>
  </p:sldMasterIdLst>
  <p:sldIdLst>
    <p:sldId xmlns:r="http://schemas.openxmlformats.org/officeDocument/2006/relationships" id="256" r:id="Re52dffb1dfda48fe"/>
    <p:sldId xmlns:r="http://schemas.openxmlformats.org/officeDocument/2006/relationships" id="257" r:id="R14081ea42fe049f3"/>
    <p:sldId xmlns:r="http://schemas.openxmlformats.org/officeDocument/2006/relationships" id="258" r:id="R4254e684e98b4ef9"/>
    <p:sldId xmlns:r="http://schemas.openxmlformats.org/officeDocument/2006/relationships" id="259" r:id="R8a959238759b49ae"/>
    <p:sldId xmlns:r="http://schemas.openxmlformats.org/officeDocument/2006/relationships" id="260" r:id="R084225e8469d43cf"/>
    <p:sldId xmlns:r="http://schemas.openxmlformats.org/officeDocument/2006/relationships" id="261" r:id="Rf6882b7fdfb7411a"/>
    <p:sldId xmlns:r="http://schemas.openxmlformats.org/officeDocument/2006/relationships" id="262" r:id="Rdb87fe947034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67ed5f97d43d5" /><Relationship Type="http://schemas.openxmlformats.org/officeDocument/2006/relationships/slide" Target="/ppt/slides/slide1.xml" Id="Re52dffb1dfda48fe" /><Relationship Type="http://schemas.openxmlformats.org/officeDocument/2006/relationships/slide" Target="/ppt/slides/slide2.xml" Id="R14081ea42fe049f3" /><Relationship Type="http://schemas.openxmlformats.org/officeDocument/2006/relationships/slide" Target="/ppt/slides/slide3.xml" Id="R4254e684e98b4ef9" /><Relationship Type="http://schemas.openxmlformats.org/officeDocument/2006/relationships/slide" Target="/ppt/slides/slide4.xml" Id="R8a959238759b49ae" /><Relationship Type="http://schemas.openxmlformats.org/officeDocument/2006/relationships/slide" Target="/ppt/slides/slide5.xml" Id="R084225e8469d43cf" /><Relationship Type="http://schemas.openxmlformats.org/officeDocument/2006/relationships/slide" Target="/ppt/slides/slide6.xml" Id="Rf6882b7fdfb7411a" /><Relationship Type="http://schemas.openxmlformats.org/officeDocument/2006/relationships/slide" Target="/ppt/slides/slide7.xml" Id="Rdb87fe947034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d7ae07b79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22f10a6ad4d8e" /><Relationship Type="http://schemas.openxmlformats.org/officeDocument/2006/relationships/theme" Target="/ppt/slideMasters/theme/theme1.xml" Id="R9878d5b6087b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22f10a6ad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15d06be7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7ba7a1822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471327861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29bbafe3f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e6c272623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8e8f6cf3841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2c585f785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