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88ff1aa93c43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fd28d282324533"/>
  </p:sldMasterIdLst>
  <p:sldIdLst>
    <p:sldId xmlns:r="http://schemas.openxmlformats.org/officeDocument/2006/relationships" id="256" r:id="Raf911c38977145e5"/>
    <p:sldId xmlns:r="http://schemas.openxmlformats.org/officeDocument/2006/relationships" id="257" r:id="R7a5f20d4178e457e"/>
    <p:sldId xmlns:r="http://schemas.openxmlformats.org/officeDocument/2006/relationships" id="258" r:id="Raf6337850aa34b74"/>
    <p:sldId xmlns:r="http://schemas.openxmlformats.org/officeDocument/2006/relationships" id="259" r:id="Rf5a863a05e754a71"/>
    <p:sldId xmlns:r="http://schemas.openxmlformats.org/officeDocument/2006/relationships" id="260" r:id="R12273903ccbf4f8a"/>
    <p:sldId xmlns:r="http://schemas.openxmlformats.org/officeDocument/2006/relationships" id="261" r:id="Rdea276a7a50940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d28d282324533" /><Relationship Type="http://schemas.openxmlformats.org/officeDocument/2006/relationships/slide" Target="/ppt/slides/slide1.xml" Id="Raf911c38977145e5" /><Relationship Type="http://schemas.openxmlformats.org/officeDocument/2006/relationships/slide" Target="/ppt/slides/slide2.xml" Id="R7a5f20d4178e457e" /><Relationship Type="http://schemas.openxmlformats.org/officeDocument/2006/relationships/slide" Target="/ppt/slides/slide3.xml" Id="Raf6337850aa34b74" /><Relationship Type="http://schemas.openxmlformats.org/officeDocument/2006/relationships/slide" Target="/ppt/slides/slide4.xml" Id="Rf5a863a05e754a71" /><Relationship Type="http://schemas.openxmlformats.org/officeDocument/2006/relationships/slide" Target="/ppt/slides/slide5.xml" Id="R12273903ccbf4f8a" /><Relationship Type="http://schemas.openxmlformats.org/officeDocument/2006/relationships/slide" Target="/ppt/slides/slide6.xml" Id="Rdea276a7a50940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0f48ff9634a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16b11ec7f4a71" /><Relationship Type="http://schemas.openxmlformats.org/officeDocument/2006/relationships/theme" Target="/ppt/slideMasters/theme/theme1.xml" Id="Rdabd4a31899f45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f16b11ec7f4a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35808c91d40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703b96146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e8e17699346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c88d84887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e2b58bed148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0e17d972441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KSH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KSH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THOMASSEN SVEIN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990 999 821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