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00ba7bfc8341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506b461adf4ab8"/>
  </p:sldMasterIdLst>
  <p:sldIdLst>
    <p:sldId xmlns:r="http://schemas.openxmlformats.org/officeDocument/2006/relationships" id="256" r:id="R7af411dec35a49b1"/>
    <p:sldId xmlns:r="http://schemas.openxmlformats.org/officeDocument/2006/relationships" id="257" r:id="R750c08361a204a1e"/>
    <p:sldId xmlns:r="http://schemas.openxmlformats.org/officeDocument/2006/relationships" id="258" r:id="R618f20b9d2a44d80"/>
    <p:sldId xmlns:r="http://schemas.openxmlformats.org/officeDocument/2006/relationships" id="259" r:id="Re063cd86bb6d47c4"/>
    <p:sldId xmlns:r="http://schemas.openxmlformats.org/officeDocument/2006/relationships" id="260" r:id="Rf772271b44804f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06b461adf4ab8" /><Relationship Type="http://schemas.openxmlformats.org/officeDocument/2006/relationships/slide" Target="/ppt/slides/slide1.xml" Id="R7af411dec35a49b1" /><Relationship Type="http://schemas.openxmlformats.org/officeDocument/2006/relationships/slide" Target="/ppt/slides/slide2.xml" Id="R750c08361a204a1e" /><Relationship Type="http://schemas.openxmlformats.org/officeDocument/2006/relationships/slide" Target="/ppt/slides/slide3.xml" Id="R618f20b9d2a44d80" /><Relationship Type="http://schemas.openxmlformats.org/officeDocument/2006/relationships/slide" Target="/ppt/slides/slide4.xml" Id="Re063cd86bb6d47c4" /><Relationship Type="http://schemas.openxmlformats.org/officeDocument/2006/relationships/slide" Target="/ppt/slides/slide5.xml" Id="Rf772271b44804f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683cef7374f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47f44756d44e1" /><Relationship Type="http://schemas.openxmlformats.org/officeDocument/2006/relationships/theme" Target="/ppt/slideMasters/theme/theme1.xml" Id="R5993e794f7e442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47f44756d44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34ea8f0ff48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3265c51e644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d2fa7e19844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bcc9e93f141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1312fac8043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VENBAKKEN EIENDOM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VENBAKKEN EIENDOM ANS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Rabbaveien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10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990 951 721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