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fd7f87c37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58724dac7a47ad"/>
  </p:sldMasterIdLst>
  <p:sldIdLst>
    <p:sldId xmlns:r="http://schemas.openxmlformats.org/officeDocument/2006/relationships" id="256" r:id="R1c65825333574072"/>
    <p:sldId xmlns:r="http://schemas.openxmlformats.org/officeDocument/2006/relationships" id="257" r:id="R280f6371af424efd"/>
    <p:sldId xmlns:r="http://schemas.openxmlformats.org/officeDocument/2006/relationships" id="258" r:id="Reb459643746b417b"/>
    <p:sldId xmlns:r="http://schemas.openxmlformats.org/officeDocument/2006/relationships" id="259" r:id="R7872242b4a044915"/>
    <p:sldId xmlns:r="http://schemas.openxmlformats.org/officeDocument/2006/relationships" id="260" r:id="R0da6caaf1b224460"/>
    <p:sldId xmlns:r="http://schemas.openxmlformats.org/officeDocument/2006/relationships" id="261" r:id="R088913f59b7048c6"/>
    <p:sldId xmlns:r="http://schemas.openxmlformats.org/officeDocument/2006/relationships" id="262" r:id="R291d0c1e76d6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8724dac7a47ad" /><Relationship Type="http://schemas.openxmlformats.org/officeDocument/2006/relationships/slide" Target="/ppt/slides/slide1.xml" Id="R1c65825333574072" /><Relationship Type="http://schemas.openxmlformats.org/officeDocument/2006/relationships/slide" Target="/ppt/slides/slide2.xml" Id="R280f6371af424efd" /><Relationship Type="http://schemas.openxmlformats.org/officeDocument/2006/relationships/slide" Target="/ppt/slides/slide3.xml" Id="Reb459643746b417b" /><Relationship Type="http://schemas.openxmlformats.org/officeDocument/2006/relationships/slide" Target="/ppt/slides/slide4.xml" Id="R7872242b4a044915" /><Relationship Type="http://schemas.openxmlformats.org/officeDocument/2006/relationships/slide" Target="/ppt/slides/slide5.xml" Id="R0da6caaf1b224460" /><Relationship Type="http://schemas.openxmlformats.org/officeDocument/2006/relationships/slide" Target="/ppt/slides/slide6.xml" Id="R088913f59b7048c6" /><Relationship Type="http://schemas.openxmlformats.org/officeDocument/2006/relationships/slide" Target="/ppt/slides/slide7.xml" Id="R291d0c1e76d6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defe204c1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a447755f44d7b" /><Relationship Type="http://schemas.openxmlformats.org/officeDocument/2006/relationships/theme" Target="/ppt/slideMasters/theme/theme1.xml" Id="Rf86e0d054148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a447755f4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2ac2db476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ae1451529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c71432407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b07c2a0f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9fc06b0a244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139b545d242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3b65582dc4c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