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fd209b5ee349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6c5b1a5c8a4dd3"/>
  </p:sldMasterIdLst>
  <p:sldIdLst>
    <p:sldId xmlns:r="http://schemas.openxmlformats.org/officeDocument/2006/relationships" id="256" r:id="R53770ae9fba4406e"/>
    <p:sldId xmlns:r="http://schemas.openxmlformats.org/officeDocument/2006/relationships" id="257" r:id="R564034293f3e4e48"/>
    <p:sldId xmlns:r="http://schemas.openxmlformats.org/officeDocument/2006/relationships" id="258" r:id="Rc3add2e7c3264ed0"/>
    <p:sldId xmlns:r="http://schemas.openxmlformats.org/officeDocument/2006/relationships" id="259" r:id="Rd386e12b28c649e2"/>
    <p:sldId xmlns:r="http://schemas.openxmlformats.org/officeDocument/2006/relationships" id="260" r:id="R6eee2a4303ae47f3"/>
    <p:sldId xmlns:r="http://schemas.openxmlformats.org/officeDocument/2006/relationships" id="261" r:id="R7f21facab3db4e83"/>
    <p:sldId xmlns:r="http://schemas.openxmlformats.org/officeDocument/2006/relationships" id="262" r:id="R8a1cc2a3ccd84e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6c5b1a5c8a4dd3" /><Relationship Type="http://schemas.openxmlformats.org/officeDocument/2006/relationships/slide" Target="/ppt/slides/slide1.xml" Id="R53770ae9fba4406e" /><Relationship Type="http://schemas.openxmlformats.org/officeDocument/2006/relationships/slide" Target="/ppt/slides/slide2.xml" Id="R564034293f3e4e48" /><Relationship Type="http://schemas.openxmlformats.org/officeDocument/2006/relationships/slide" Target="/ppt/slides/slide3.xml" Id="Rc3add2e7c3264ed0" /><Relationship Type="http://schemas.openxmlformats.org/officeDocument/2006/relationships/slide" Target="/ppt/slides/slide4.xml" Id="Rd386e12b28c649e2" /><Relationship Type="http://schemas.openxmlformats.org/officeDocument/2006/relationships/slide" Target="/ppt/slides/slide5.xml" Id="R6eee2a4303ae47f3" /><Relationship Type="http://schemas.openxmlformats.org/officeDocument/2006/relationships/slide" Target="/ppt/slides/slide6.xml" Id="R7f21facab3db4e83" /><Relationship Type="http://schemas.openxmlformats.org/officeDocument/2006/relationships/slide" Target="/ppt/slides/slide7.xml" Id="R8a1cc2a3ccd84e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cfb02fd3e24c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1e132c88b495f" /><Relationship Type="http://schemas.openxmlformats.org/officeDocument/2006/relationships/theme" Target="/ppt/slideMasters/theme/theme1.xml" Id="R1077d67be01c49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81e132c88b49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c91116ca541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2f4850b9d4d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2e58d37ef42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3c2e7fc354e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76d2449d146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478894d1b4f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ebd80d9d245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ASPENES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ASPENES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3 015 933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3 015 933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ASPENES HÅVARD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1356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990 804 486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ASPENES AS</a:t>
            </a:r>
          </a:p>
        </p:txBody>
      </p:sp>
    </p:spTree>
  </p:cSld>
  <p:clrMapOvr>
    <a:masterClrMapping xmlns:a="http://schemas.openxmlformats.org/drawingml/2006/main"/>
  </p:clrMapOvr>
</p:sld>
</file>