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61744519a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5a89c671d4a6a"/>
  </p:sldMasterIdLst>
  <p:sldIdLst>
    <p:sldId xmlns:r="http://schemas.openxmlformats.org/officeDocument/2006/relationships" id="256" r:id="R4771c53480844d78"/>
    <p:sldId xmlns:r="http://schemas.openxmlformats.org/officeDocument/2006/relationships" id="257" r:id="Rfaf1fd15726a4388"/>
    <p:sldId xmlns:r="http://schemas.openxmlformats.org/officeDocument/2006/relationships" id="258" r:id="R6bc237f2522a4619"/>
    <p:sldId xmlns:r="http://schemas.openxmlformats.org/officeDocument/2006/relationships" id="259" r:id="R93d26d496af8485c"/>
    <p:sldId xmlns:r="http://schemas.openxmlformats.org/officeDocument/2006/relationships" id="260" r:id="R7a4399c3c33440a8"/>
    <p:sldId xmlns:r="http://schemas.openxmlformats.org/officeDocument/2006/relationships" id="261" r:id="R166ec132f5f84069"/>
    <p:sldId xmlns:r="http://schemas.openxmlformats.org/officeDocument/2006/relationships" id="262" r:id="R5004c396a2004f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5a89c671d4a6a" /><Relationship Type="http://schemas.openxmlformats.org/officeDocument/2006/relationships/slide" Target="/ppt/slides/slide1.xml" Id="R4771c53480844d78" /><Relationship Type="http://schemas.openxmlformats.org/officeDocument/2006/relationships/slide" Target="/ppt/slides/slide2.xml" Id="Rfaf1fd15726a4388" /><Relationship Type="http://schemas.openxmlformats.org/officeDocument/2006/relationships/slide" Target="/ppt/slides/slide3.xml" Id="R6bc237f2522a4619" /><Relationship Type="http://schemas.openxmlformats.org/officeDocument/2006/relationships/slide" Target="/ppt/slides/slide4.xml" Id="R93d26d496af8485c" /><Relationship Type="http://schemas.openxmlformats.org/officeDocument/2006/relationships/slide" Target="/ppt/slides/slide5.xml" Id="R7a4399c3c33440a8" /><Relationship Type="http://schemas.openxmlformats.org/officeDocument/2006/relationships/slide" Target="/ppt/slides/slide6.xml" Id="R166ec132f5f84069" /><Relationship Type="http://schemas.openxmlformats.org/officeDocument/2006/relationships/slide" Target="/ppt/slides/slide7.xml" Id="R5004c396a2004f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eb40b4c21743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2a1e08d57487c" /><Relationship Type="http://schemas.openxmlformats.org/officeDocument/2006/relationships/theme" Target="/ppt/slideMasters/theme/theme1.xml" Id="R34281f9c8ae24b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32a1e08d57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ee6e2d48943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ae770db5c45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0d2a13b48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d1d80a67f4b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3e27ab24148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0468e96eb4b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40232a3a2446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DAMAJO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DAMAJO HOLDING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130 476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905 399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ØRJAN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Soltveitvegen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990 791 821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DAMAJO HOLDING AS</a:t>
            </a:r>
          </a:p>
        </p:txBody>
      </p:sp>
    </p:spTree>
  </p:cSld>
  <p:clrMapOvr>
    <a:masterClrMapping xmlns:a="http://schemas.openxmlformats.org/drawingml/2006/main"/>
  </p:clrMapOvr>
</p:sld>
</file>