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d55531706d4e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6216f5a7864d15"/>
  </p:sldMasterIdLst>
  <p:sldIdLst>
    <p:sldId xmlns:r="http://schemas.openxmlformats.org/officeDocument/2006/relationships" id="256" r:id="R21091d59b954444a"/>
    <p:sldId xmlns:r="http://schemas.openxmlformats.org/officeDocument/2006/relationships" id="257" r:id="R213d92244dfc43b7"/>
    <p:sldId xmlns:r="http://schemas.openxmlformats.org/officeDocument/2006/relationships" id="258" r:id="R291fa98a97334302"/>
    <p:sldId xmlns:r="http://schemas.openxmlformats.org/officeDocument/2006/relationships" id="259" r:id="Ra47ffb09770f4cc4"/>
    <p:sldId xmlns:r="http://schemas.openxmlformats.org/officeDocument/2006/relationships" id="260" r:id="Rf620ca67a5214c96"/>
    <p:sldId xmlns:r="http://schemas.openxmlformats.org/officeDocument/2006/relationships" id="261" r:id="Rf61f5e193e9042e5"/>
    <p:sldId xmlns:r="http://schemas.openxmlformats.org/officeDocument/2006/relationships" id="262" r:id="R1702f570b4164b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6216f5a7864d15" /><Relationship Type="http://schemas.openxmlformats.org/officeDocument/2006/relationships/slide" Target="/ppt/slides/slide1.xml" Id="R21091d59b954444a" /><Relationship Type="http://schemas.openxmlformats.org/officeDocument/2006/relationships/slide" Target="/ppt/slides/slide2.xml" Id="R213d92244dfc43b7" /><Relationship Type="http://schemas.openxmlformats.org/officeDocument/2006/relationships/slide" Target="/ppt/slides/slide3.xml" Id="R291fa98a97334302" /><Relationship Type="http://schemas.openxmlformats.org/officeDocument/2006/relationships/slide" Target="/ppt/slides/slide4.xml" Id="Ra47ffb09770f4cc4" /><Relationship Type="http://schemas.openxmlformats.org/officeDocument/2006/relationships/slide" Target="/ppt/slides/slide5.xml" Id="Rf620ca67a5214c96" /><Relationship Type="http://schemas.openxmlformats.org/officeDocument/2006/relationships/slide" Target="/ppt/slides/slide6.xml" Id="Rf61f5e193e9042e5" /><Relationship Type="http://schemas.openxmlformats.org/officeDocument/2006/relationships/slide" Target="/ppt/slides/slide7.xml" Id="R1702f570b4164b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e09e340daa4a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6fa6f9f81b436b" /><Relationship Type="http://schemas.openxmlformats.org/officeDocument/2006/relationships/theme" Target="/ppt/slideMasters/theme/theme1.xml" Id="R6e9ce84247da43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6fa6f9f81b43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581c255c9347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e75acc4cef41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39fd1ed5f144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8ec27d278941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d2801479f64dd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7bd1386de7426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1f5a472b5e4c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GRABBEN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GRABBEN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GRABBEN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GRABBEN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GRABBEN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GRABBEN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−14 370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1 465 075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5 033 279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5 042 687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GRABBEN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 IVAR BIRKELAND AS  –  63,2 %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PEDERSEN GEIR INGE  –  17,8 %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THUNSHELLE OVE  –  12,6 %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PETTERSEN LIV  –  6,3 %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GRABBEN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Vassvikveien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4308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990 768 331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GRABBEN AS</a:t>
            </a:r>
          </a:p>
        </p:txBody>
      </p:sp>
    </p:spTree>
  </p:cSld>
  <p:clrMapOvr>
    <a:masterClrMapping xmlns:a="http://schemas.openxmlformats.org/drawingml/2006/main"/>
  </p:clrMapOvr>
</p:sld>
</file>