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cce14c2351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99e4919c12460b"/>
  </p:sldMasterIdLst>
  <p:sldIdLst>
    <p:sldId xmlns:r="http://schemas.openxmlformats.org/officeDocument/2006/relationships" id="256" r:id="R27cc00c80fcb49f6"/>
    <p:sldId xmlns:r="http://schemas.openxmlformats.org/officeDocument/2006/relationships" id="257" r:id="Rb20d31b583c143e1"/>
    <p:sldId xmlns:r="http://schemas.openxmlformats.org/officeDocument/2006/relationships" id="258" r:id="R80c365fda09e4b85"/>
    <p:sldId xmlns:r="http://schemas.openxmlformats.org/officeDocument/2006/relationships" id="259" r:id="Re1f0d6eda3e94bc2"/>
    <p:sldId xmlns:r="http://schemas.openxmlformats.org/officeDocument/2006/relationships" id="260" r:id="Rad7e87938d7a4c22"/>
    <p:sldId xmlns:r="http://schemas.openxmlformats.org/officeDocument/2006/relationships" id="261" r:id="R05bfa3277b52485e"/>
    <p:sldId xmlns:r="http://schemas.openxmlformats.org/officeDocument/2006/relationships" id="262" r:id="Rd53091cbeb164c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9e4919c12460b" /><Relationship Type="http://schemas.openxmlformats.org/officeDocument/2006/relationships/slide" Target="/ppt/slides/slide1.xml" Id="R27cc00c80fcb49f6" /><Relationship Type="http://schemas.openxmlformats.org/officeDocument/2006/relationships/slide" Target="/ppt/slides/slide2.xml" Id="Rb20d31b583c143e1" /><Relationship Type="http://schemas.openxmlformats.org/officeDocument/2006/relationships/slide" Target="/ppt/slides/slide3.xml" Id="R80c365fda09e4b85" /><Relationship Type="http://schemas.openxmlformats.org/officeDocument/2006/relationships/slide" Target="/ppt/slides/slide4.xml" Id="Re1f0d6eda3e94bc2" /><Relationship Type="http://schemas.openxmlformats.org/officeDocument/2006/relationships/slide" Target="/ppt/slides/slide5.xml" Id="Rad7e87938d7a4c22" /><Relationship Type="http://schemas.openxmlformats.org/officeDocument/2006/relationships/slide" Target="/ppt/slides/slide6.xml" Id="R05bfa3277b52485e" /><Relationship Type="http://schemas.openxmlformats.org/officeDocument/2006/relationships/slide" Target="/ppt/slides/slide7.xml" Id="Rd53091cbeb164c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6ba18bf1142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9a42ed52e4d92" /><Relationship Type="http://schemas.openxmlformats.org/officeDocument/2006/relationships/theme" Target="/ppt/slideMasters/theme/theme1.xml" Id="R653aaec79c1d4e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9a42ed52e4d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bd777026c45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ed19d70c040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011a8eb5e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648985521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3a702773e4a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4ccb17401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0c865a7c14d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FEVANG RØR &amp;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RØR &amp; MONTERING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Borgeskogsvingen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kjellgunnar@fevang.biz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