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5843b35a9e48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13bfae2a714912"/>
  </p:sldMasterIdLst>
  <p:sldIdLst>
    <p:sldId xmlns:r="http://schemas.openxmlformats.org/officeDocument/2006/relationships" id="256" r:id="Recbec811575e4298"/>
    <p:sldId xmlns:r="http://schemas.openxmlformats.org/officeDocument/2006/relationships" id="257" r:id="R4d3b1cde1dac4923"/>
    <p:sldId xmlns:r="http://schemas.openxmlformats.org/officeDocument/2006/relationships" id="258" r:id="R699aa7c7902d40c4"/>
    <p:sldId xmlns:r="http://schemas.openxmlformats.org/officeDocument/2006/relationships" id="259" r:id="R101eda5bfb424d65"/>
    <p:sldId xmlns:r="http://schemas.openxmlformats.org/officeDocument/2006/relationships" id="260" r:id="Ree8f8bdbe28c4866"/>
    <p:sldId xmlns:r="http://schemas.openxmlformats.org/officeDocument/2006/relationships" id="261" r:id="Rc8be96dfedeb4284"/>
    <p:sldId xmlns:r="http://schemas.openxmlformats.org/officeDocument/2006/relationships" id="262" r:id="R611231dca20d48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13bfae2a714912" /><Relationship Type="http://schemas.openxmlformats.org/officeDocument/2006/relationships/slide" Target="/ppt/slides/slide1.xml" Id="Recbec811575e4298" /><Relationship Type="http://schemas.openxmlformats.org/officeDocument/2006/relationships/slide" Target="/ppt/slides/slide2.xml" Id="R4d3b1cde1dac4923" /><Relationship Type="http://schemas.openxmlformats.org/officeDocument/2006/relationships/slide" Target="/ppt/slides/slide3.xml" Id="R699aa7c7902d40c4" /><Relationship Type="http://schemas.openxmlformats.org/officeDocument/2006/relationships/slide" Target="/ppt/slides/slide4.xml" Id="R101eda5bfb424d65" /><Relationship Type="http://schemas.openxmlformats.org/officeDocument/2006/relationships/slide" Target="/ppt/slides/slide5.xml" Id="Ree8f8bdbe28c4866" /><Relationship Type="http://schemas.openxmlformats.org/officeDocument/2006/relationships/slide" Target="/ppt/slides/slide6.xml" Id="Rc8be96dfedeb4284" /><Relationship Type="http://schemas.openxmlformats.org/officeDocument/2006/relationships/slide" Target="/ppt/slides/slide7.xml" Id="R611231dca20d48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3b711eec204c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e687b586b14a86" /><Relationship Type="http://schemas.openxmlformats.org/officeDocument/2006/relationships/theme" Target="/ppt/slideMasters/theme/theme1.xml" Id="R0beac96fa2b74e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e687b586b14a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628b1062364c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d5cf7f188c4e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33fb246b634f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c53b31986848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0a2436589544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6fa3cb197344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b8a6188f3b47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ANTIKVARISK RESTAURERINGSVERKSTED - ARV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ANTIKVARISK RESTAURERINGSVERKSTED - ARV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25 677 001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−607 167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−610 619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4 455 499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8 486 137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MOSLET TORGEIR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Rønningsbakken 4E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7068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torgeir@tradisjonsbygg-trondheim.no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www.tradisjonsbygg-trondheim.no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990 683 921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