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762ff4f6e4d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5aa389acb406f"/>
  </p:sldMasterIdLst>
  <p:sldIdLst>
    <p:sldId xmlns:r="http://schemas.openxmlformats.org/officeDocument/2006/relationships" id="256" r:id="Rece68a44f5204b53"/>
    <p:sldId xmlns:r="http://schemas.openxmlformats.org/officeDocument/2006/relationships" id="257" r:id="Rd5d8494764474882"/>
    <p:sldId xmlns:r="http://schemas.openxmlformats.org/officeDocument/2006/relationships" id="258" r:id="R952a92fdefde47eb"/>
    <p:sldId xmlns:r="http://schemas.openxmlformats.org/officeDocument/2006/relationships" id="259" r:id="R061c641239814942"/>
    <p:sldId xmlns:r="http://schemas.openxmlformats.org/officeDocument/2006/relationships" id="260" r:id="Re39b0bb383994e24"/>
    <p:sldId xmlns:r="http://schemas.openxmlformats.org/officeDocument/2006/relationships" id="261" r:id="Rf27d63e7fa0d40cc"/>
    <p:sldId xmlns:r="http://schemas.openxmlformats.org/officeDocument/2006/relationships" id="262" r:id="Rbf7aa7f69ec34d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5aa389acb406f" /><Relationship Type="http://schemas.openxmlformats.org/officeDocument/2006/relationships/slide" Target="/ppt/slides/slide1.xml" Id="Rece68a44f5204b53" /><Relationship Type="http://schemas.openxmlformats.org/officeDocument/2006/relationships/slide" Target="/ppt/slides/slide2.xml" Id="Rd5d8494764474882" /><Relationship Type="http://schemas.openxmlformats.org/officeDocument/2006/relationships/slide" Target="/ppt/slides/slide3.xml" Id="R952a92fdefde47eb" /><Relationship Type="http://schemas.openxmlformats.org/officeDocument/2006/relationships/slide" Target="/ppt/slides/slide4.xml" Id="R061c641239814942" /><Relationship Type="http://schemas.openxmlformats.org/officeDocument/2006/relationships/slide" Target="/ppt/slides/slide5.xml" Id="Re39b0bb383994e24" /><Relationship Type="http://schemas.openxmlformats.org/officeDocument/2006/relationships/slide" Target="/ppt/slides/slide6.xml" Id="Rf27d63e7fa0d40cc" /><Relationship Type="http://schemas.openxmlformats.org/officeDocument/2006/relationships/slide" Target="/ppt/slides/slide7.xml" Id="Rbf7aa7f69ec34d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8da62d856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b2a8074804bfb" /><Relationship Type="http://schemas.openxmlformats.org/officeDocument/2006/relationships/theme" Target="/ppt/slideMasters/theme/theme1.xml" Id="Rcbc08bc31332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eb2a8074804b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f96edc4aa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09c87708b4f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7da1231a245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a17d0e1e74a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c08ad6dd341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4a554681a43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841ac9dd146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