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0aa4e447e542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6c11e25304ef5"/>
  </p:sldMasterIdLst>
  <p:sldIdLst>
    <p:sldId xmlns:r="http://schemas.openxmlformats.org/officeDocument/2006/relationships" id="256" r:id="R8b668e4de3ed4602"/>
    <p:sldId xmlns:r="http://schemas.openxmlformats.org/officeDocument/2006/relationships" id="257" r:id="R93ea49a0f7ae4bc1"/>
    <p:sldId xmlns:r="http://schemas.openxmlformats.org/officeDocument/2006/relationships" id="258" r:id="R17eb46782c1a465d"/>
    <p:sldId xmlns:r="http://schemas.openxmlformats.org/officeDocument/2006/relationships" id="259" r:id="R76379910bb5246c0"/>
    <p:sldId xmlns:r="http://schemas.openxmlformats.org/officeDocument/2006/relationships" id="260" r:id="Rba981e4d370844df"/>
    <p:sldId xmlns:r="http://schemas.openxmlformats.org/officeDocument/2006/relationships" id="261" r:id="Reb8a41ed5dc24d53"/>
    <p:sldId xmlns:r="http://schemas.openxmlformats.org/officeDocument/2006/relationships" id="262" r:id="R5bac1833044249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6c11e25304ef5" /><Relationship Type="http://schemas.openxmlformats.org/officeDocument/2006/relationships/slide" Target="/ppt/slides/slide1.xml" Id="R8b668e4de3ed4602" /><Relationship Type="http://schemas.openxmlformats.org/officeDocument/2006/relationships/slide" Target="/ppt/slides/slide2.xml" Id="R93ea49a0f7ae4bc1" /><Relationship Type="http://schemas.openxmlformats.org/officeDocument/2006/relationships/slide" Target="/ppt/slides/slide3.xml" Id="R17eb46782c1a465d" /><Relationship Type="http://schemas.openxmlformats.org/officeDocument/2006/relationships/slide" Target="/ppt/slides/slide4.xml" Id="R76379910bb5246c0" /><Relationship Type="http://schemas.openxmlformats.org/officeDocument/2006/relationships/slide" Target="/ppt/slides/slide5.xml" Id="Rba981e4d370844df" /><Relationship Type="http://schemas.openxmlformats.org/officeDocument/2006/relationships/slide" Target="/ppt/slides/slide6.xml" Id="Reb8a41ed5dc24d53" /><Relationship Type="http://schemas.openxmlformats.org/officeDocument/2006/relationships/slide" Target="/ppt/slides/slide7.xml" Id="R5bac1833044249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39adbbc514c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0bd76bf334279" /><Relationship Type="http://schemas.openxmlformats.org/officeDocument/2006/relationships/theme" Target="/ppt/slideMasters/theme/theme1.xml" Id="Rdd4d261bb78149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0bd76bf3342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6bc126db24a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d60521bfa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fb3832b76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51924c038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a893c2fcb46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06689596646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00dbdd74e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ENTREPRENØR-DIREKTØR'N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ENTREPRENØR-DIREKTØR'N HOLDING AS ble etablert [år] og holder til i Trofors.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14 952 433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16 736 692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NYSTAD NORDWIN BOGE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Granevegen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8684 Trofors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