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83e308576d4d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c7d15614e64fc2"/>
  </p:sldMasterIdLst>
  <p:sldIdLst>
    <p:sldId xmlns:r="http://schemas.openxmlformats.org/officeDocument/2006/relationships" id="256" r:id="R65be801ef7b54b30"/>
    <p:sldId xmlns:r="http://schemas.openxmlformats.org/officeDocument/2006/relationships" id="257" r:id="R8e078de18bf94c7a"/>
    <p:sldId xmlns:r="http://schemas.openxmlformats.org/officeDocument/2006/relationships" id="258" r:id="Rb420b20930ec480a"/>
    <p:sldId xmlns:r="http://schemas.openxmlformats.org/officeDocument/2006/relationships" id="259" r:id="R26a1eb46923b44ff"/>
    <p:sldId xmlns:r="http://schemas.openxmlformats.org/officeDocument/2006/relationships" id="260" r:id="R1e0be47870184581"/>
    <p:sldId xmlns:r="http://schemas.openxmlformats.org/officeDocument/2006/relationships" id="261" r:id="R08b873f04da14c47"/>
    <p:sldId xmlns:r="http://schemas.openxmlformats.org/officeDocument/2006/relationships" id="262" r:id="R253051c324aa40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c7d15614e64fc2" /><Relationship Type="http://schemas.openxmlformats.org/officeDocument/2006/relationships/slide" Target="/ppt/slides/slide1.xml" Id="R65be801ef7b54b30" /><Relationship Type="http://schemas.openxmlformats.org/officeDocument/2006/relationships/slide" Target="/ppt/slides/slide2.xml" Id="R8e078de18bf94c7a" /><Relationship Type="http://schemas.openxmlformats.org/officeDocument/2006/relationships/slide" Target="/ppt/slides/slide3.xml" Id="Rb420b20930ec480a" /><Relationship Type="http://schemas.openxmlformats.org/officeDocument/2006/relationships/slide" Target="/ppt/slides/slide4.xml" Id="R26a1eb46923b44ff" /><Relationship Type="http://schemas.openxmlformats.org/officeDocument/2006/relationships/slide" Target="/ppt/slides/slide5.xml" Id="R1e0be47870184581" /><Relationship Type="http://schemas.openxmlformats.org/officeDocument/2006/relationships/slide" Target="/ppt/slides/slide6.xml" Id="R08b873f04da14c47" /><Relationship Type="http://schemas.openxmlformats.org/officeDocument/2006/relationships/slide" Target="/ppt/slides/slide7.xml" Id="R253051c324aa40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7d784aca4940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514f6588bb43d9" /><Relationship Type="http://schemas.openxmlformats.org/officeDocument/2006/relationships/theme" Target="/ppt/slideMasters/theme/theme1.xml" Id="Rdf7f908c60844b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514f6588bb43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f0d6deade94e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2d37ffbf7842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9950e1749c46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1ae292c94542c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5c07f5e0424a4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3c430e105040b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2b9553f89c4e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HALLINGDAL BRØNN OG GRAVESERVICE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HALLINGDAL BRØNN OG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HALLINGDAL BRØNN OG GRAVESERVICE AS ble etablert [år] og holder til i Ål.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HALLINGDAL BRØNN OG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HALLINGDAL BRØNN OG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HALLINGDAL BRØNN OG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30 027 466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3 397 193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2 639 105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4 960 775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8 786 332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HALLINGDAL BRØNN OG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GURIGARD RUNE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HOVDEGARD TORBJØRN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KASLEGARD BIRGER EMBRIK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SKARSGARD SVEINUNG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HALLINGDAL BRØNN OG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Haddingvegen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3570 Ål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990 649 707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HALLINGDAL BRØNN OG GRAVESERVICE AS</a:t>
            </a:r>
          </a:p>
        </p:txBody>
      </p:sp>
    </p:spTree>
  </p:cSld>
  <p:clrMapOvr>
    <a:masterClrMapping xmlns:a="http://schemas.openxmlformats.org/drawingml/2006/main"/>
  </p:clrMapOvr>
</p:sld>
</file>