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489e7475b946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853ab1190a48e0"/>
  </p:sldMasterIdLst>
  <p:sldIdLst>
    <p:sldId xmlns:r="http://schemas.openxmlformats.org/officeDocument/2006/relationships" id="256" r:id="R2055694834aa4e14"/>
    <p:sldId xmlns:r="http://schemas.openxmlformats.org/officeDocument/2006/relationships" id="257" r:id="R3ff0dc2a2260434d"/>
    <p:sldId xmlns:r="http://schemas.openxmlformats.org/officeDocument/2006/relationships" id="258" r:id="R1c6d895f5e574b1a"/>
    <p:sldId xmlns:r="http://schemas.openxmlformats.org/officeDocument/2006/relationships" id="259" r:id="R78d1764eb1a342f3"/>
    <p:sldId xmlns:r="http://schemas.openxmlformats.org/officeDocument/2006/relationships" id="260" r:id="Rc71059e957fb4bc7"/>
    <p:sldId xmlns:r="http://schemas.openxmlformats.org/officeDocument/2006/relationships" id="261" r:id="R7a1e77bee7674ee0"/>
    <p:sldId xmlns:r="http://schemas.openxmlformats.org/officeDocument/2006/relationships" id="262" r:id="R3fa7274007404f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853ab1190a48e0" /><Relationship Type="http://schemas.openxmlformats.org/officeDocument/2006/relationships/slide" Target="/ppt/slides/slide1.xml" Id="R2055694834aa4e14" /><Relationship Type="http://schemas.openxmlformats.org/officeDocument/2006/relationships/slide" Target="/ppt/slides/slide2.xml" Id="R3ff0dc2a2260434d" /><Relationship Type="http://schemas.openxmlformats.org/officeDocument/2006/relationships/slide" Target="/ppt/slides/slide3.xml" Id="R1c6d895f5e574b1a" /><Relationship Type="http://schemas.openxmlformats.org/officeDocument/2006/relationships/slide" Target="/ppt/slides/slide4.xml" Id="R78d1764eb1a342f3" /><Relationship Type="http://schemas.openxmlformats.org/officeDocument/2006/relationships/slide" Target="/ppt/slides/slide5.xml" Id="Rc71059e957fb4bc7" /><Relationship Type="http://schemas.openxmlformats.org/officeDocument/2006/relationships/slide" Target="/ppt/slides/slide6.xml" Id="R7a1e77bee7674ee0" /><Relationship Type="http://schemas.openxmlformats.org/officeDocument/2006/relationships/slide" Target="/ppt/slides/slide7.xml" Id="R3fa7274007404f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79d3e4289d4e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7008e6d9f447f" /><Relationship Type="http://schemas.openxmlformats.org/officeDocument/2006/relationships/theme" Target="/ppt/slideMasters/theme/theme1.xml" Id="Rff1e30d4dbea4e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07008e6d9f44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82c5120254f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20ae441b54b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197df716440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bbdcf833643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6e48bbed94d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d7bdd615845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b0b9c8a4540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TSCHUDI LOGISTICS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TSCHUDI LOGISTICS HOLDING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9 265 439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−4 768 302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3 690 037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11 984 181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28 530 154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TSCHUDI SHIPPING COMPANY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98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990 643 261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