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ceb9cd5c5841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e73daf07824067"/>
  </p:sldMasterIdLst>
  <p:sldIdLst>
    <p:sldId xmlns:r="http://schemas.openxmlformats.org/officeDocument/2006/relationships" id="256" r:id="Radd71e2dabdf49d1"/>
    <p:sldId xmlns:r="http://schemas.openxmlformats.org/officeDocument/2006/relationships" id="257" r:id="Rda56eca5fd7d495b"/>
    <p:sldId xmlns:r="http://schemas.openxmlformats.org/officeDocument/2006/relationships" id="258" r:id="Re86bba0086b44641"/>
    <p:sldId xmlns:r="http://schemas.openxmlformats.org/officeDocument/2006/relationships" id="259" r:id="R1a26a55360d74833"/>
    <p:sldId xmlns:r="http://schemas.openxmlformats.org/officeDocument/2006/relationships" id="260" r:id="R313d97bffae347b6"/>
    <p:sldId xmlns:r="http://schemas.openxmlformats.org/officeDocument/2006/relationships" id="261" r:id="R4d8be246bd4d4183"/>
    <p:sldId xmlns:r="http://schemas.openxmlformats.org/officeDocument/2006/relationships" id="262" r:id="R7706f1c6c743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73daf07824067" /><Relationship Type="http://schemas.openxmlformats.org/officeDocument/2006/relationships/slide" Target="/ppt/slides/slide1.xml" Id="Radd71e2dabdf49d1" /><Relationship Type="http://schemas.openxmlformats.org/officeDocument/2006/relationships/slide" Target="/ppt/slides/slide2.xml" Id="Rda56eca5fd7d495b" /><Relationship Type="http://schemas.openxmlformats.org/officeDocument/2006/relationships/slide" Target="/ppt/slides/slide3.xml" Id="Re86bba0086b44641" /><Relationship Type="http://schemas.openxmlformats.org/officeDocument/2006/relationships/slide" Target="/ppt/slides/slide4.xml" Id="R1a26a55360d74833" /><Relationship Type="http://schemas.openxmlformats.org/officeDocument/2006/relationships/slide" Target="/ppt/slides/slide5.xml" Id="R313d97bffae347b6" /><Relationship Type="http://schemas.openxmlformats.org/officeDocument/2006/relationships/slide" Target="/ppt/slides/slide6.xml" Id="R4d8be246bd4d4183" /><Relationship Type="http://schemas.openxmlformats.org/officeDocument/2006/relationships/slide" Target="/ppt/slides/slide7.xml" Id="R7706f1c6c743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86f79f9a748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95aefd0424011" /><Relationship Type="http://schemas.openxmlformats.org/officeDocument/2006/relationships/theme" Target="/ppt/slideMasters/theme/theme1.xml" Id="R745ee313b636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895aefd04240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c200847104f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73818b171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edad9b61145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7043ef0cc4d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6f6b1d81245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ba9d634e741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fd73ed0ce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AKRE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AKRE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−1 264 639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AKRE BJØRN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www.bjornakre.no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990 612 021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