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ec330a426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6b13a5f3a426b"/>
  </p:sldMasterIdLst>
  <p:sldIdLst>
    <p:sldId xmlns:r="http://schemas.openxmlformats.org/officeDocument/2006/relationships" id="256" r:id="Rd664a163345d42db"/>
    <p:sldId xmlns:r="http://schemas.openxmlformats.org/officeDocument/2006/relationships" id="257" r:id="R37ac5b99264f4285"/>
    <p:sldId xmlns:r="http://schemas.openxmlformats.org/officeDocument/2006/relationships" id="258" r:id="R105f60102f884b21"/>
    <p:sldId xmlns:r="http://schemas.openxmlformats.org/officeDocument/2006/relationships" id="259" r:id="R55c440fc83b249fa"/>
    <p:sldId xmlns:r="http://schemas.openxmlformats.org/officeDocument/2006/relationships" id="260" r:id="R240854d3712643e8"/>
    <p:sldId xmlns:r="http://schemas.openxmlformats.org/officeDocument/2006/relationships" id="261" r:id="R693caf1e101f461a"/>
    <p:sldId xmlns:r="http://schemas.openxmlformats.org/officeDocument/2006/relationships" id="262" r:id="Re610f892eb2340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6b13a5f3a426b" /><Relationship Type="http://schemas.openxmlformats.org/officeDocument/2006/relationships/slide" Target="/ppt/slides/slide1.xml" Id="Rd664a163345d42db" /><Relationship Type="http://schemas.openxmlformats.org/officeDocument/2006/relationships/slide" Target="/ppt/slides/slide2.xml" Id="R37ac5b99264f4285" /><Relationship Type="http://schemas.openxmlformats.org/officeDocument/2006/relationships/slide" Target="/ppt/slides/slide3.xml" Id="R105f60102f884b21" /><Relationship Type="http://schemas.openxmlformats.org/officeDocument/2006/relationships/slide" Target="/ppt/slides/slide4.xml" Id="R55c440fc83b249fa" /><Relationship Type="http://schemas.openxmlformats.org/officeDocument/2006/relationships/slide" Target="/ppt/slides/slide5.xml" Id="R240854d3712643e8" /><Relationship Type="http://schemas.openxmlformats.org/officeDocument/2006/relationships/slide" Target="/ppt/slides/slide6.xml" Id="R693caf1e101f461a" /><Relationship Type="http://schemas.openxmlformats.org/officeDocument/2006/relationships/slide" Target="/ppt/slides/slide7.xml" Id="Re610f892eb2340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7c36d6466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70cd759fb4f10" /><Relationship Type="http://schemas.openxmlformats.org/officeDocument/2006/relationships/theme" Target="/ppt/slideMasters/theme/theme1.xml" Id="R255c93b60267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70cd759fb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f0265af2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265469b97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b0e2237ea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b21e25e59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246f54aa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82a75a9c7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56d918d2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LIFTUTLEIE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LIFTUTLEIE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290 736 057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43 984 370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31 188 694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130 133 725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322 276 026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ÅSKOLLEN LIFT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post@drammenlift.no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990 579 873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